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39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454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6993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7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8477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02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65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6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84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6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630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78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5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6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4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6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1F244-5B79-48F0-B5E7-B82E2DD0568A}" type="datetimeFigureOut">
              <a:rPr lang="ru-RU" smtClean="0"/>
              <a:t>26.11.2014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4C0FDA-07A1-4363-861F-C4686F1340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6592" y="666234"/>
            <a:ext cx="4724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Загадки </a:t>
            </a:r>
            <a:r>
              <a:rPr lang="ru-RU" sz="4000" smtClean="0"/>
              <a:t>про спорт!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0" y="1968500"/>
            <a:ext cx="5803900" cy="369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22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1200" y="1237040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Мы, как будто акробаты,</a:t>
            </a:r>
          </a:p>
          <a:p>
            <a:endParaRPr lang="ru-RU" sz="2400" dirty="0" smtClean="0"/>
          </a:p>
          <a:p>
            <a:r>
              <a:rPr lang="ru-RU" sz="2400" dirty="0" smtClean="0"/>
              <a:t>Делаем прыжки на мате,</a:t>
            </a:r>
          </a:p>
          <a:p>
            <a:endParaRPr lang="ru-RU" sz="2400" dirty="0" smtClean="0"/>
          </a:p>
          <a:p>
            <a:r>
              <a:rPr lang="ru-RU" sz="2400" dirty="0" smtClean="0"/>
              <a:t>Через голову вперед,</a:t>
            </a:r>
          </a:p>
          <a:p>
            <a:endParaRPr lang="ru-RU" sz="2400" dirty="0" smtClean="0"/>
          </a:p>
          <a:p>
            <a:r>
              <a:rPr lang="ru-RU" sz="2400" dirty="0" smtClean="0"/>
              <a:t>Можем и наоборот.</a:t>
            </a:r>
          </a:p>
          <a:p>
            <a:endParaRPr lang="ru-RU" sz="2400" dirty="0" smtClean="0"/>
          </a:p>
          <a:p>
            <a:r>
              <a:rPr lang="ru-RU" sz="2400" dirty="0" smtClean="0"/>
              <a:t>Нашему здоровью впрок</a:t>
            </a:r>
          </a:p>
          <a:p>
            <a:endParaRPr lang="ru-RU" sz="2400" dirty="0" smtClean="0"/>
          </a:p>
          <a:p>
            <a:r>
              <a:rPr lang="ru-RU" sz="2400" dirty="0" smtClean="0"/>
              <a:t>Будет каждый...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962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82582" y="4869934"/>
            <a:ext cx="20553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(кувырок)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1397000"/>
            <a:ext cx="5041900" cy="295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2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5300" y="1135440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Мы физически активны,</a:t>
            </a:r>
          </a:p>
          <a:p>
            <a:endParaRPr lang="ru-RU" sz="2400" dirty="0" smtClean="0"/>
          </a:p>
          <a:p>
            <a:r>
              <a:rPr lang="ru-RU" sz="2400" dirty="0" smtClean="0"/>
              <a:t>С ним мы станем быстры, сильны...</a:t>
            </a:r>
          </a:p>
          <a:p>
            <a:endParaRPr lang="ru-RU" sz="2400" dirty="0" smtClean="0"/>
          </a:p>
          <a:p>
            <a:r>
              <a:rPr lang="ru-RU" sz="2400" dirty="0" smtClean="0"/>
              <a:t>Закаляет нам натуру,</a:t>
            </a:r>
          </a:p>
          <a:p>
            <a:endParaRPr lang="ru-RU" sz="2400" dirty="0" smtClean="0"/>
          </a:p>
          <a:p>
            <a:r>
              <a:rPr lang="ru-RU" sz="2400" dirty="0" smtClean="0"/>
              <a:t>Укрепит мускулатуру.</a:t>
            </a:r>
          </a:p>
          <a:p>
            <a:endParaRPr lang="ru-RU" sz="2400" dirty="0" smtClean="0"/>
          </a:p>
          <a:p>
            <a:r>
              <a:rPr lang="ru-RU" sz="2400" dirty="0" smtClean="0"/>
              <a:t>Не нужны конфеты, торт,</a:t>
            </a:r>
          </a:p>
          <a:p>
            <a:endParaRPr lang="ru-RU" sz="2400" dirty="0" smtClean="0"/>
          </a:p>
          <a:p>
            <a:r>
              <a:rPr lang="ru-RU" sz="2400" dirty="0" smtClean="0"/>
              <a:t>Нужен нам один лишь...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8046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2246" y="5200134"/>
            <a:ext cx="1550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(спорт)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914400"/>
            <a:ext cx="68199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50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000" y="24847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Борьбу за выигрыш, признание</a:t>
            </a:r>
          </a:p>
          <a:p>
            <a:endParaRPr lang="ru-RU" sz="2400" dirty="0" smtClean="0"/>
          </a:p>
          <a:p>
            <a:r>
              <a:rPr lang="ru-RU" sz="2400" dirty="0" smtClean="0"/>
              <a:t>Зовем мы все...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7276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0964" y="5927150"/>
            <a:ext cx="3416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(соревнованием)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038" y="3165475"/>
            <a:ext cx="4505324" cy="2546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8" y="336550"/>
            <a:ext cx="3187700" cy="2546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00" y="336550"/>
            <a:ext cx="3259137" cy="254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04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4700" y="18164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Выиграть в соревнованиях —</a:t>
            </a:r>
          </a:p>
          <a:p>
            <a:endParaRPr lang="ru-RU" sz="2400" dirty="0" smtClean="0"/>
          </a:p>
          <a:p>
            <a:r>
              <a:rPr lang="ru-RU" sz="2400" dirty="0" smtClean="0"/>
              <a:t>Это наше кредо.</a:t>
            </a:r>
          </a:p>
          <a:p>
            <a:endParaRPr lang="ru-RU" sz="2400" dirty="0" smtClean="0"/>
          </a:p>
          <a:p>
            <a:r>
              <a:rPr lang="ru-RU" sz="2400" dirty="0" smtClean="0"/>
              <a:t>Мы не требуем признания,</a:t>
            </a:r>
          </a:p>
          <a:p>
            <a:endParaRPr lang="ru-RU" sz="2400" dirty="0" smtClean="0"/>
          </a:p>
          <a:p>
            <a:r>
              <a:rPr lang="ru-RU" sz="2400" dirty="0" smtClean="0"/>
              <a:t>Нам нужна...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8834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89500" y="5250934"/>
            <a:ext cx="1829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(победа)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529708"/>
            <a:ext cx="3835400" cy="32511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0" y="529708"/>
            <a:ext cx="3390900" cy="3251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676400"/>
            <a:ext cx="25273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65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5800" y="17783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Победитель в </a:t>
            </a:r>
            <a:r>
              <a:rPr lang="ru-RU" sz="2400" dirty="0" err="1" smtClean="0"/>
              <a:t>спортсоревнованиях</a:t>
            </a:r>
            <a:r>
              <a:rPr lang="ru-RU" sz="2400" dirty="0" smtClean="0"/>
              <a:t>,</a:t>
            </a:r>
          </a:p>
          <a:p>
            <a:endParaRPr lang="ru-RU" sz="2400" dirty="0" smtClean="0"/>
          </a:p>
          <a:p>
            <a:r>
              <a:rPr lang="ru-RU" sz="2400" dirty="0" smtClean="0"/>
              <a:t>Впереди все время только он.</a:t>
            </a:r>
          </a:p>
          <a:p>
            <a:endParaRPr lang="ru-RU" sz="2400" dirty="0" smtClean="0"/>
          </a:p>
          <a:p>
            <a:r>
              <a:rPr lang="ru-RU" sz="2400" dirty="0" smtClean="0"/>
              <a:t>Как звучит, скажите, гордое название?</a:t>
            </a:r>
          </a:p>
          <a:p>
            <a:endParaRPr lang="ru-RU" sz="2400" dirty="0" smtClean="0"/>
          </a:p>
          <a:p>
            <a:r>
              <a:rPr lang="ru-RU" sz="2400" dirty="0" smtClean="0"/>
              <a:t>Знают все, что это...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3207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455" y="5377934"/>
            <a:ext cx="2117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(чемпион)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2" y="409575"/>
            <a:ext cx="3301999" cy="2455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09575"/>
            <a:ext cx="3568699" cy="2435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250" y="2954337"/>
            <a:ext cx="3771900" cy="225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176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9100" y="1160840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Он бывает баскетбольный,</a:t>
            </a:r>
          </a:p>
          <a:p>
            <a:endParaRPr lang="ru-RU" sz="2400" dirty="0" smtClean="0"/>
          </a:p>
          <a:p>
            <a:r>
              <a:rPr lang="ru-RU" sz="2400" dirty="0" smtClean="0"/>
              <a:t>Волейбольный и футбольный.</a:t>
            </a:r>
          </a:p>
          <a:p>
            <a:endParaRPr lang="ru-RU" sz="2400" dirty="0" smtClean="0"/>
          </a:p>
          <a:p>
            <a:r>
              <a:rPr lang="ru-RU" sz="2400" dirty="0" smtClean="0"/>
              <a:t>С ним играют во дворе,</a:t>
            </a:r>
          </a:p>
          <a:p>
            <a:endParaRPr lang="ru-RU" sz="2400" dirty="0" smtClean="0"/>
          </a:p>
          <a:p>
            <a:r>
              <a:rPr lang="ru-RU" sz="2400" dirty="0" smtClean="0"/>
              <a:t>Интересно с ним в игре.</a:t>
            </a:r>
          </a:p>
          <a:p>
            <a:endParaRPr lang="ru-RU" sz="2400" dirty="0" smtClean="0"/>
          </a:p>
          <a:p>
            <a:r>
              <a:rPr lang="ru-RU" sz="2400" dirty="0" smtClean="0"/>
              <a:t>Скачет, скачет, скачет, скачет!</a:t>
            </a:r>
          </a:p>
          <a:p>
            <a:endParaRPr lang="ru-RU" sz="2400" dirty="0" smtClean="0"/>
          </a:p>
          <a:p>
            <a:r>
              <a:rPr lang="ru-RU" sz="2400" dirty="0" smtClean="0"/>
              <a:t>Ну конечно, это...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95882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7100" y="18037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На команды нас разбили</a:t>
            </a:r>
          </a:p>
          <a:p>
            <a:endParaRPr lang="ru-RU" sz="2400" dirty="0" smtClean="0"/>
          </a:p>
          <a:p>
            <a:r>
              <a:rPr lang="ru-RU" sz="2400" dirty="0" smtClean="0"/>
              <a:t>И дают задание.</a:t>
            </a:r>
          </a:p>
          <a:p>
            <a:endParaRPr lang="ru-RU" sz="2400" dirty="0" smtClean="0"/>
          </a:p>
          <a:p>
            <a:r>
              <a:rPr lang="ru-RU" sz="2400" dirty="0" smtClean="0"/>
              <a:t>Мы участвуем впервые</a:t>
            </a:r>
          </a:p>
          <a:p>
            <a:endParaRPr lang="ru-RU" sz="2400" dirty="0" smtClean="0"/>
          </a:p>
          <a:p>
            <a:r>
              <a:rPr lang="ru-RU" sz="2400" dirty="0" smtClean="0"/>
              <a:t>В спорт...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56387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3099" y="5695434"/>
            <a:ext cx="33345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(соревнованиях)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695324"/>
            <a:ext cx="3389312" cy="29844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399" y="695324"/>
            <a:ext cx="3516313" cy="2984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099" y="2923659"/>
            <a:ext cx="3327400" cy="256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5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6700" y="18037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Спортивный снаряд этот — две жерди,</a:t>
            </a:r>
          </a:p>
          <a:p>
            <a:endParaRPr lang="ru-RU" sz="2400" dirty="0" smtClean="0"/>
          </a:p>
          <a:p>
            <a:r>
              <a:rPr lang="ru-RU" sz="2400" dirty="0" smtClean="0"/>
              <a:t>На стойке шарнирами прикреплены.</a:t>
            </a:r>
          </a:p>
          <a:p>
            <a:endParaRPr lang="ru-RU" sz="2400" dirty="0" smtClean="0"/>
          </a:p>
          <a:p>
            <a:r>
              <a:rPr lang="ru-RU" sz="2400" dirty="0" smtClean="0"/>
              <a:t>С ними сильным стану я.</a:t>
            </a:r>
          </a:p>
          <a:p>
            <a:endParaRPr lang="ru-RU" sz="2400" dirty="0" smtClean="0"/>
          </a:p>
          <a:p>
            <a:r>
              <a:rPr lang="ru-RU" sz="2400" dirty="0" smtClean="0"/>
              <a:t>Снаряд называется коротко — 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80243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6030" y="4933434"/>
            <a:ext cx="1771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(брусья)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299" y="889000"/>
            <a:ext cx="600709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85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6900" y="63224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Громко музыка играет.</a:t>
            </a:r>
          </a:p>
          <a:p>
            <a:endParaRPr lang="ru-RU" sz="2400" dirty="0" smtClean="0"/>
          </a:p>
          <a:p>
            <a:r>
              <a:rPr lang="ru-RU" sz="2400" dirty="0" smtClean="0"/>
              <a:t>Класс движенья выполняет.</a:t>
            </a:r>
          </a:p>
          <a:p>
            <a:endParaRPr lang="ru-RU" sz="2400" dirty="0" smtClean="0"/>
          </a:p>
          <a:p>
            <a:r>
              <a:rPr lang="ru-RU" sz="2400" dirty="0" smtClean="0"/>
              <a:t>Не просты движения,</a:t>
            </a:r>
          </a:p>
          <a:p>
            <a:endParaRPr lang="ru-RU" sz="2400" dirty="0" smtClean="0"/>
          </a:p>
          <a:p>
            <a:r>
              <a:rPr lang="ru-RU" sz="2400" dirty="0" smtClean="0"/>
              <a:t>Это упражнения.</a:t>
            </a:r>
          </a:p>
          <a:p>
            <a:endParaRPr lang="ru-RU" sz="2400" dirty="0" smtClean="0"/>
          </a:p>
          <a:p>
            <a:r>
              <a:rPr lang="ru-RU" sz="2400" dirty="0" smtClean="0"/>
              <a:t>Гимнастика под музыку</a:t>
            </a:r>
          </a:p>
          <a:p>
            <a:endParaRPr lang="ru-RU" sz="2400" dirty="0" smtClean="0"/>
          </a:p>
          <a:p>
            <a:r>
              <a:rPr lang="ru-RU" sz="2400" dirty="0" smtClean="0"/>
              <a:t>Оздоровляет нас.</a:t>
            </a:r>
          </a:p>
          <a:p>
            <a:endParaRPr lang="ru-RU" sz="2400" dirty="0" smtClean="0"/>
          </a:p>
          <a:p>
            <a:r>
              <a:rPr lang="ru-RU" sz="2400" dirty="0" smtClean="0"/>
              <a:t>Скажите-ка название</a:t>
            </a:r>
          </a:p>
          <a:p>
            <a:endParaRPr lang="ru-RU" sz="2400" dirty="0" smtClean="0"/>
          </a:p>
          <a:p>
            <a:r>
              <a:rPr lang="ru-RU" sz="2400" dirty="0" smtClean="0"/>
              <a:t>Ее мне дружно, класс!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2476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0071" y="5390634"/>
            <a:ext cx="22653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(Аэробика)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403" y="1409700"/>
            <a:ext cx="6362700" cy="38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84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1500" y="27260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Ноги в них быстры и ловки.</a:t>
            </a:r>
          </a:p>
          <a:p>
            <a:endParaRPr lang="ru-RU" sz="2400" dirty="0" smtClean="0"/>
          </a:p>
          <a:p>
            <a:r>
              <a:rPr lang="ru-RU" sz="2400" dirty="0" smtClean="0"/>
              <a:t>То спортивные...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88196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184" y="5187434"/>
            <a:ext cx="2433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(кроссовки)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12" y="314324"/>
            <a:ext cx="3443288" cy="2746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550" y="314324"/>
            <a:ext cx="3054350" cy="2746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992" y="1955800"/>
            <a:ext cx="4070366" cy="245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83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5200" y="22942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Не было б в бегах победы,</a:t>
            </a:r>
          </a:p>
          <a:p>
            <a:endParaRPr lang="ru-RU" sz="2400" dirty="0" smtClean="0"/>
          </a:p>
          <a:p>
            <a:r>
              <a:rPr lang="ru-RU" sz="2400" dirty="0" smtClean="0"/>
              <a:t>Коль меня не мчали б...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0377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8704" y="5263634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(кеды)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613" y="965200"/>
            <a:ext cx="6350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4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600" y="482600"/>
            <a:ext cx="4356100" cy="34639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59149" y="4476234"/>
            <a:ext cx="1645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(мячик)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6698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1200" y="17910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Подтянуться мне непросто,</a:t>
            </a:r>
          </a:p>
          <a:p>
            <a:endParaRPr lang="ru-RU" sz="2400" dirty="0" smtClean="0"/>
          </a:p>
          <a:p>
            <a:r>
              <a:rPr lang="ru-RU" sz="2400" dirty="0" smtClean="0"/>
              <a:t>Я же небольшого роста.</a:t>
            </a:r>
          </a:p>
          <a:p>
            <a:endParaRPr lang="ru-RU" sz="2400" dirty="0" smtClean="0"/>
          </a:p>
          <a:p>
            <a:r>
              <a:rPr lang="ru-RU" sz="2400" dirty="0" smtClean="0"/>
              <a:t>Знает каждый ученик,</a:t>
            </a:r>
          </a:p>
          <a:p>
            <a:endParaRPr lang="ru-RU" sz="2400" dirty="0" smtClean="0"/>
          </a:p>
          <a:p>
            <a:r>
              <a:rPr lang="ru-RU" sz="2400" dirty="0" smtClean="0"/>
              <a:t>Что подтянет нас...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52510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72873" y="5665271"/>
            <a:ext cx="1779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(турник)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00" y="461962"/>
            <a:ext cx="76200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98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9100" y="15497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На уроке с ним можно играть,</a:t>
            </a:r>
          </a:p>
          <a:p>
            <a:endParaRPr lang="ru-RU" sz="2400" dirty="0" smtClean="0"/>
          </a:p>
          <a:p>
            <a:r>
              <a:rPr lang="ru-RU" sz="2400" dirty="0" smtClean="0"/>
              <a:t>Катать его и вращать.</a:t>
            </a:r>
          </a:p>
          <a:p>
            <a:endParaRPr lang="ru-RU" sz="2400" dirty="0" smtClean="0"/>
          </a:p>
          <a:p>
            <a:r>
              <a:rPr lang="ru-RU" sz="2400" dirty="0" smtClean="0"/>
              <a:t>Он будто бы буква «О»:</a:t>
            </a:r>
          </a:p>
          <a:p>
            <a:endParaRPr lang="ru-RU" sz="2400" dirty="0" smtClean="0"/>
          </a:p>
          <a:p>
            <a:r>
              <a:rPr lang="ru-RU" sz="2400" dirty="0" smtClean="0"/>
              <a:t>Круг, а внутри — ничего.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30407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6156" y="5225534"/>
            <a:ext cx="15840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(обруч)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0" y="901700"/>
            <a:ext cx="662940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876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0" y="15878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Кувыркаемся на нем,</a:t>
            </a:r>
          </a:p>
          <a:p>
            <a:endParaRPr lang="ru-RU" sz="2400" dirty="0" smtClean="0"/>
          </a:p>
          <a:p>
            <a:r>
              <a:rPr lang="ru-RU" sz="2400" dirty="0" smtClean="0"/>
              <a:t>Не беда, коль упадем.</a:t>
            </a:r>
          </a:p>
          <a:p>
            <a:endParaRPr lang="ru-RU" sz="2400" dirty="0" smtClean="0"/>
          </a:p>
          <a:p>
            <a:r>
              <a:rPr lang="ru-RU" sz="2400" dirty="0" smtClean="0"/>
              <a:t>Здесь валяться я так рад,</a:t>
            </a:r>
          </a:p>
          <a:p>
            <a:endParaRPr lang="ru-RU" sz="2400" dirty="0" smtClean="0"/>
          </a:p>
          <a:p>
            <a:r>
              <a:rPr lang="ru-RU" sz="2400" dirty="0" smtClean="0"/>
              <a:t>Потому что это...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508497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9552" y="4971534"/>
            <a:ext cx="1162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(мат)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300" y="1003300"/>
            <a:ext cx="4457700" cy="33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07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7200" y="19688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Ноги и мышцы все время в движении -</a:t>
            </a:r>
          </a:p>
          <a:p>
            <a:endParaRPr lang="ru-RU" sz="2400" dirty="0" smtClean="0"/>
          </a:p>
          <a:p>
            <a:r>
              <a:rPr lang="ru-RU" sz="2400" dirty="0" smtClean="0"/>
              <a:t>Это не просто идет человек.</a:t>
            </a:r>
          </a:p>
          <a:p>
            <a:endParaRPr lang="ru-RU" sz="2400" dirty="0" smtClean="0"/>
          </a:p>
          <a:p>
            <a:r>
              <a:rPr lang="ru-RU" sz="2400" dirty="0" smtClean="0"/>
              <a:t>Такие вот быстрые передвижения</a:t>
            </a:r>
          </a:p>
          <a:p>
            <a:endParaRPr lang="ru-RU" sz="2400" dirty="0" smtClean="0"/>
          </a:p>
          <a:p>
            <a:r>
              <a:rPr lang="ru-RU" sz="2400" dirty="0" smtClean="0"/>
              <a:t>Мы называем коротко — 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598176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15377" y="5098534"/>
            <a:ext cx="1114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(бег)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762000"/>
            <a:ext cx="3898899" cy="33527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00" y="762000"/>
            <a:ext cx="3708400" cy="33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66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6900" y="1148140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Ноги, руки — все в движении,</a:t>
            </a:r>
          </a:p>
          <a:p>
            <a:endParaRPr lang="ru-RU" sz="2400" dirty="0" smtClean="0"/>
          </a:p>
          <a:p>
            <a:r>
              <a:rPr lang="ru-RU" sz="2400" dirty="0" smtClean="0"/>
              <a:t>Я ползу под потолок,</a:t>
            </a:r>
          </a:p>
          <a:p>
            <a:endParaRPr lang="ru-RU" sz="2400" dirty="0" smtClean="0"/>
          </a:p>
          <a:p>
            <a:r>
              <a:rPr lang="ru-RU" sz="2400" dirty="0" smtClean="0"/>
              <a:t>Мышцы — просто напряжение —</a:t>
            </a:r>
          </a:p>
          <a:p>
            <a:endParaRPr lang="ru-RU" sz="2400" dirty="0" smtClean="0"/>
          </a:p>
          <a:p>
            <a:r>
              <a:rPr lang="ru-RU" sz="2400" dirty="0" smtClean="0"/>
              <a:t>Сам себя поднять я смог.</a:t>
            </a:r>
          </a:p>
          <a:p>
            <a:endParaRPr lang="ru-RU" sz="2400" dirty="0" smtClean="0"/>
          </a:p>
          <a:p>
            <a:r>
              <a:rPr lang="ru-RU" sz="2400" dirty="0" smtClean="0"/>
              <a:t>Подо мной постелен мат,</a:t>
            </a:r>
          </a:p>
          <a:p>
            <a:endParaRPr lang="ru-RU" sz="2400" dirty="0" smtClean="0"/>
          </a:p>
          <a:p>
            <a:r>
              <a:rPr lang="ru-RU" sz="2400" dirty="0" smtClean="0"/>
              <a:t>Вверх я влез. Помог...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7429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64955" y="5111234"/>
            <a:ext cx="1532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(канат)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601" y="660400"/>
            <a:ext cx="61595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0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4300" y="18418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smtClean="0"/>
              <a:t>Рядом идут по снежным горам,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Быстрей помогают двигаться нам.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С ними помощницы рядом шагают,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Нас они тоже вперед продвигают.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213015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6400" y="21926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Первый — прыг! Второй пошел.</a:t>
            </a:r>
          </a:p>
          <a:p>
            <a:endParaRPr lang="ru-RU" sz="2400" dirty="0" smtClean="0"/>
          </a:p>
          <a:p>
            <a:r>
              <a:rPr lang="ru-RU" sz="2400" dirty="0" smtClean="0"/>
              <a:t>А снаряд зовут...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077241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6943" y="5339834"/>
            <a:ext cx="1560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(козел)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1092200"/>
            <a:ext cx="4686300" cy="35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817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5300" y="17656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 пол упираются две пары ног,</a:t>
            </a:r>
          </a:p>
          <a:p>
            <a:endParaRPr lang="ru-RU" sz="2400" dirty="0" smtClean="0"/>
          </a:p>
          <a:p>
            <a:r>
              <a:rPr lang="ru-RU" sz="2400" dirty="0" smtClean="0"/>
              <a:t>А сам он высокий, почти что с меня.</a:t>
            </a:r>
          </a:p>
          <a:p>
            <a:endParaRPr lang="ru-RU" sz="2400" dirty="0" smtClean="0"/>
          </a:p>
          <a:p>
            <a:r>
              <a:rPr lang="ru-RU" sz="2400" dirty="0" smtClean="0"/>
              <a:t>Я оседлать его только что смог.</a:t>
            </a:r>
          </a:p>
          <a:p>
            <a:endParaRPr lang="ru-RU" sz="2400" dirty="0" smtClean="0"/>
          </a:p>
          <a:p>
            <a:r>
              <a:rPr lang="ru-RU" sz="2400" dirty="0" smtClean="0"/>
              <a:t>Мы прыгали классом через...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01090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8746" y="5327134"/>
            <a:ext cx="1362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(коня)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883" y="990600"/>
            <a:ext cx="5562599" cy="374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892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0" y="24593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Мяч в кольце! Команде гол!</a:t>
            </a:r>
          </a:p>
          <a:p>
            <a:endParaRPr lang="ru-RU" sz="2400" dirty="0" smtClean="0"/>
          </a:p>
          <a:p>
            <a:r>
              <a:rPr lang="ru-RU" sz="2400" dirty="0" smtClean="0"/>
              <a:t>Мы играем в...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90878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9302" y="5847834"/>
            <a:ext cx="2549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 (баскетбол)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3251200"/>
            <a:ext cx="4864100" cy="24950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98" y="200024"/>
            <a:ext cx="3329202" cy="2949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0" y="200023"/>
            <a:ext cx="3810000" cy="294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184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1800" y="13846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Я в бассейне плыву,</a:t>
            </a:r>
          </a:p>
          <a:p>
            <a:endParaRPr lang="ru-RU" sz="2400" dirty="0" smtClean="0"/>
          </a:p>
          <a:p>
            <a:r>
              <a:rPr lang="ru-RU" sz="2400" dirty="0" smtClean="0"/>
              <a:t>Знаю, что не утону.</a:t>
            </a:r>
          </a:p>
          <a:p>
            <a:endParaRPr lang="ru-RU" sz="2400" dirty="0" smtClean="0"/>
          </a:p>
          <a:p>
            <a:r>
              <a:rPr lang="ru-RU" sz="2400" dirty="0" smtClean="0"/>
              <a:t>Плаваю я — высший класс! —</a:t>
            </a:r>
          </a:p>
          <a:p>
            <a:endParaRPr lang="ru-RU" sz="2400" dirty="0" smtClean="0"/>
          </a:p>
          <a:p>
            <a:r>
              <a:rPr lang="ru-RU" sz="2400" dirty="0" smtClean="0"/>
              <a:t>В стиле под названьем...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52752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6201" y="5352534"/>
            <a:ext cx="1736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(брасс)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137" y="987424"/>
            <a:ext cx="3382963" cy="26262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100" y="987425"/>
            <a:ext cx="3684587" cy="26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845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5300" y="20577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Руки врозь, а ноги вместе.</a:t>
            </a:r>
          </a:p>
          <a:p>
            <a:endParaRPr lang="ru-RU" sz="2400" dirty="0" smtClean="0"/>
          </a:p>
          <a:p>
            <a:r>
              <a:rPr lang="ru-RU" sz="2400" dirty="0" smtClean="0"/>
              <a:t>Бег, потом прыжки на месте.</a:t>
            </a:r>
          </a:p>
          <a:p>
            <a:endParaRPr lang="ru-RU" sz="2400" dirty="0" smtClean="0"/>
          </a:p>
          <a:p>
            <a:r>
              <a:rPr lang="ru-RU" sz="2400" dirty="0" smtClean="0"/>
              <a:t>Рассчитались по порядку,</a:t>
            </a:r>
          </a:p>
          <a:p>
            <a:endParaRPr lang="ru-RU" sz="2400" dirty="0" smtClean="0"/>
          </a:p>
          <a:p>
            <a:r>
              <a:rPr lang="ru-RU" sz="2400" dirty="0" smtClean="0"/>
              <a:t>Вот и все — конец...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43065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17612" y="5365234"/>
            <a:ext cx="19992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(зарядке)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" y="1063624"/>
            <a:ext cx="3873500" cy="29114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976" y="1063624"/>
            <a:ext cx="3977424" cy="291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73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5355" y="5022334"/>
            <a:ext cx="48429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(Лыжи и лыжные палки)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601" y="1092200"/>
            <a:ext cx="4254499" cy="307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066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9900" y="47984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 них все видно под водой,</a:t>
            </a:r>
          </a:p>
          <a:p>
            <a:endParaRPr lang="ru-RU" sz="2400" dirty="0" smtClean="0"/>
          </a:p>
          <a:p>
            <a:r>
              <a:rPr lang="ru-RU" sz="2400" dirty="0" smtClean="0"/>
              <a:t>Смелее ты глаза открой,</a:t>
            </a:r>
          </a:p>
          <a:p>
            <a:endParaRPr lang="ru-RU" sz="2400" dirty="0" smtClean="0"/>
          </a:p>
          <a:p>
            <a:r>
              <a:rPr lang="ru-RU" sz="2400" dirty="0" smtClean="0"/>
              <a:t>Не попадет в них никогда</a:t>
            </a:r>
          </a:p>
          <a:p>
            <a:endParaRPr lang="ru-RU" sz="2400" dirty="0" smtClean="0"/>
          </a:p>
          <a:p>
            <a:r>
              <a:rPr lang="ru-RU" sz="2400" dirty="0" smtClean="0"/>
              <a:t>Из бассейна вода.</a:t>
            </a:r>
          </a:p>
          <a:p>
            <a:endParaRPr lang="ru-RU" sz="2400" dirty="0" smtClean="0"/>
          </a:p>
          <a:p>
            <a:r>
              <a:rPr lang="ru-RU" sz="2400" dirty="0" smtClean="0"/>
              <a:t>А если в речке их одеть,</a:t>
            </a:r>
          </a:p>
          <a:p>
            <a:endParaRPr lang="ru-RU" sz="2400" dirty="0" smtClean="0"/>
          </a:p>
          <a:p>
            <a:r>
              <a:rPr lang="ru-RU" sz="2400" dirty="0" smtClean="0"/>
              <a:t>То можно рыбок разглядеть,</a:t>
            </a:r>
          </a:p>
          <a:p>
            <a:endParaRPr lang="ru-RU" sz="2400" dirty="0" smtClean="0"/>
          </a:p>
          <a:p>
            <a:r>
              <a:rPr lang="ru-RU" sz="2400" dirty="0" smtClean="0"/>
              <a:t>Как плавают на дне рачки,</a:t>
            </a:r>
          </a:p>
          <a:p>
            <a:endParaRPr lang="ru-RU" sz="2400" dirty="0" smtClean="0"/>
          </a:p>
          <a:p>
            <a:r>
              <a:rPr lang="ru-RU" sz="2400" dirty="0" smtClean="0"/>
              <a:t>Посмотришь ты через...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24362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18455" y="5504934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(очки)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965200"/>
            <a:ext cx="65532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780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7800" y="15624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По полю команды гоняют мяч,</a:t>
            </a:r>
          </a:p>
          <a:p>
            <a:endParaRPr lang="ru-RU" sz="2400" dirty="0" smtClean="0"/>
          </a:p>
          <a:p>
            <a:r>
              <a:rPr lang="ru-RU" sz="2400" dirty="0" smtClean="0"/>
              <a:t>Вратарь на воротах попался ловкач.</a:t>
            </a:r>
          </a:p>
          <a:p>
            <a:endParaRPr lang="ru-RU" sz="2400" dirty="0" smtClean="0"/>
          </a:p>
          <a:p>
            <a:r>
              <a:rPr lang="ru-RU" sz="2400" dirty="0" smtClean="0"/>
              <a:t>Никак не дает он забить мячом гол.</a:t>
            </a:r>
          </a:p>
          <a:p>
            <a:endParaRPr lang="ru-RU" sz="2400" dirty="0" smtClean="0"/>
          </a:p>
          <a:p>
            <a:r>
              <a:rPr lang="ru-RU" sz="2400" dirty="0" smtClean="0"/>
              <a:t>На поле играют мальчишки в...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2676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6578" y="484453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(футбол)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990600"/>
            <a:ext cx="4013199" cy="304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990600"/>
            <a:ext cx="4089400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655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9300" y="17656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Я за лето сил набрался</a:t>
            </a:r>
          </a:p>
          <a:p>
            <a:endParaRPr lang="ru-RU" sz="2400" dirty="0" smtClean="0"/>
          </a:p>
          <a:p>
            <a:r>
              <a:rPr lang="ru-RU" sz="2400" dirty="0" smtClean="0"/>
              <a:t>И значительно подрос,</a:t>
            </a:r>
          </a:p>
          <a:p>
            <a:endParaRPr lang="ru-RU" sz="2400" dirty="0" smtClean="0"/>
          </a:p>
          <a:p>
            <a:r>
              <a:rPr lang="ru-RU" sz="2400" dirty="0" smtClean="0"/>
              <a:t>Спортом много занимался,</a:t>
            </a:r>
          </a:p>
          <a:p>
            <a:endParaRPr lang="ru-RU" sz="2400" dirty="0" smtClean="0"/>
          </a:p>
          <a:p>
            <a:r>
              <a:rPr lang="ru-RU" sz="2400" dirty="0" smtClean="0"/>
              <a:t>Пробежал легко я...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888324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7644" y="5225534"/>
            <a:ext cx="1555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(кросс)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111" y="889000"/>
            <a:ext cx="6972299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5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0100" y="19434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Воздух режет ловко-ловко,</a:t>
            </a:r>
          </a:p>
          <a:p>
            <a:endParaRPr lang="ru-RU" sz="2400" dirty="0" smtClean="0"/>
          </a:p>
          <a:p>
            <a:r>
              <a:rPr lang="ru-RU" sz="2400" dirty="0" smtClean="0"/>
              <a:t>Палка справа, слева палка,</a:t>
            </a:r>
          </a:p>
          <a:p>
            <a:endParaRPr lang="ru-RU" sz="2400" dirty="0" smtClean="0"/>
          </a:p>
          <a:p>
            <a:r>
              <a:rPr lang="ru-RU" sz="2400" dirty="0" smtClean="0"/>
              <a:t>Ну а между них веревка.</a:t>
            </a:r>
          </a:p>
          <a:p>
            <a:endParaRPr lang="ru-RU" sz="2400" dirty="0" smtClean="0"/>
          </a:p>
          <a:p>
            <a:r>
              <a:rPr lang="ru-RU" sz="2400" dirty="0" smtClean="0"/>
              <a:t>Это длинная...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8446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2511" y="4184134"/>
            <a:ext cx="2185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(скакалка)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1104900"/>
            <a:ext cx="4305299" cy="276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6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8200" y="1702138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Соревнуемся в сноровке,</a:t>
            </a:r>
          </a:p>
          <a:p>
            <a:endParaRPr lang="ru-RU" sz="2400" dirty="0" smtClean="0"/>
          </a:p>
          <a:p>
            <a:r>
              <a:rPr lang="ru-RU" sz="2400" dirty="0" smtClean="0"/>
              <a:t>Мяч кидаем, скачем ловко,</a:t>
            </a:r>
          </a:p>
          <a:p>
            <a:endParaRPr lang="ru-RU" sz="2400" dirty="0" smtClean="0"/>
          </a:p>
          <a:p>
            <a:r>
              <a:rPr lang="ru-RU" sz="2400" dirty="0" smtClean="0"/>
              <a:t>Кувыркаемся при этом.</a:t>
            </a:r>
          </a:p>
          <a:p>
            <a:endParaRPr lang="ru-RU" sz="2400" dirty="0" smtClean="0"/>
          </a:p>
          <a:p>
            <a:r>
              <a:rPr lang="ru-RU" sz="2400" dirty="0" smtClean="0"/>
              <a:t>Так проходят...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767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6450" y="4603234"/>
            <a:ext cx="22990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(эстафеты)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0" y="812800"/>
            <a:ext cx="5511800" cy="347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0006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</TotalTime>
  <Words>679</Words>
  <Application>Microsoft Office PowerPoint</Application>
  <PresentationFormat>Широкоэкранный</PresentationFormat>
  <Paragraphs>229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9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10</cp:revision>
  <dcterms:created xsi:type="dcterms:W3CDTF">2014-11-26T17:32:41Z</dcterms:created>
  <dcterms:modified xsi:type="dcterms:W3CDTF">2014-11-26T19:03:27Z</dcterms:modified>
</cp:coreProperties>
</file>