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25"/>
  </p:notesMasterIdLst>
  <p:sldIdLst>
    <p:sldId id="259" r:id="rId2"/>
    <p:sldId id="282" r:id="rId3"/>
    <p:sldId id="260" r:id="rId4"/>
    <p:sldId id="261" r:id="rId5"/>
    <p:sldId id="262" r:id="rId6"/>
    <p:sldId id="27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4" r:id="rId16"/>
    <p:sldId id="275" r:id="rId17"/>
    <p:sldId id="276" r:id="rId18"/>
    <p:sldId id="281" r:id="rId19"/>
    <p:sldId id="277" r:id="rId20"/>
    <p:sldId id="278" r:id="rId21"/>
    <p:sldId id="279" r:id="rId22"/>
    <p:sldId id="273" r:id="rId23"/>
    <p:sldId id="280" r:id="rId2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9C2D82-1E8D-47AC-9DF7-ECEC155C101F}" type="datetimeFigureOut">
              <a:rPr lang="ru-RU" smtClean="0"/>
              <a:pPr/>
              <a:t>05.11.2019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87C34-12F5-433E-837E-E86580D18E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2A22BCB-71E8-44D1-8EDB-761AA514323D}" type="slidenum">
              <a:rPr lang="ru-RU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AF463A-BC7C-46EE-9F1E-7F377CCA4891}" type="datetimeFigureOut">
              <a:rPr lang="en-US" smtClean="0"/>
              <a:pPr/>
              <a:t>11/5/2019</a:t>
            </a:fld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11/5/2019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AF463A-BC7C-46EE-9F1E-7F377CCA4891}" type="datetimeFigureOut">
              <a:rPr lang="en-US" smtClean="0"/>
              <a:pPr/>
              <a:t>11/5/2019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11/5/2019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11/5/2019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11/5/2019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11/5/2019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AF463A-BC7C-46EE-9F1E-7F377CCA4891}" type="datetimeFigureOut">
              <a:rPr lang="en-US" smtClean="0"/>
              <a:pPr/>
              <a:t>11/5/2019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AF463A-BC7C-46EE-9F1E-7F377CCA4891}" type="datetimeFigureOut">
              <a:rPr lang="en-US" smtClean="0"/>
              <a:pPr/>
              <a:t>11/5/2019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11/5/2019</a:t>
            </a:fld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proza.ru/2013/03/25/543" TargetMode="External"/><Relationship Id="rId3" Type="http://schemas.openxmlformats.org/officeDocument/2006/relationships/hyperlink" Target="http://proza.ru/2016/11/16/198" TargetMode="External"/><Relationship Id="rId7" Type="http://schemas.openxmlformats.org/officeDocument/2006/relationships/hyperlink" Target="http://proza.ru/2013/04/12/2042" TargetMode="External"/><Relationship Id="rId12" Type="http://schemas.openxmlformats.org/officeDocument/2006/relationships/hyperlink" Target="http://proza.ru/2012/07/01/93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proza.ru/2013/08/24/240" TargetMode="External"/><Relationship Id="rId11" Type="http://schemas.openxmlformats.org/officeDocument/2006/relationships/hyperlink" Target="http://proza.ru/2012/07/09/493" TargetMode="External"/><Relationship Id="rId5" Type="http://schemas.openxmlformats.org/officeDocument/2006/relationships/hyperlink" Target="http://proza.ru/2016/04/24/59" TargetMode="External"/><Relationship Id="rId10" Type="http://schemas.openxmlformats.org/officeDocument/2006/relationships/hyperlink" Target="http://proza.ru/2013/01/04/2093" TargetMode="External"/><Relationship Id="rId4" Type="http://schemas.openxmlformats.org/officeDocument/2006/relationships/hyperlink" Target="http://proza.ru/2016/07/04/247" TargetMode="External"/><Relationship Id="rId9" Type="http://schemas.openxmlformats.org/officeDocument/2006/relationships/hyperlink" Target="http://proza.ru/2013/02/24/1880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0%D1%80%D1%88%D0%B0%D0%BA,_%D0%A1%D0%B0%D0%BC%D1%83%D0%B8%D0%BB_%D0%AF%D0%BA%D0%BE%D0%B2%D0%BB%D0%B5%D0%B2%D0%B8%D1%87" TargetMode="External"/><Relationship Id="rId3" Type="http://schemas.openxmlformats.org/officeDocument/2006/relationships/hyperlink" Target="https://ru.wikipedia.org/wiki/1901" TargetMode="External"/><Relationship Id="rId7" Type="http://schemas.openxmlformats.org/officeDocument/2006/relationships/hyperlink" Target="https://ru.wikipedia.org/wiki/1964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2_%D0%BD%D0%BE%D1%8F%D0%B1%D1%80%D1%8F" TargetMode="External"/><Relationship Id="rId5" Type="http://schemas.openxmlformats.org/officeDocument/2006/relationships/hyperlink" Target="https://ru.wikipedia.org/wiki/%D0%92%D0%BE%D1%80%D0%BE%D0%BD%D0%B5%D0%B6%D1%81%D0%BA%D0%B0%D1%8F_%D0%B3%D1%83%D0%B1%D0%B5%D1%80%D0%BD%D0%B8%D1%8F" TargetMode="External"/><Relationship Id="rId10" Type="http://schemas.openxmlformats.org/officeDocument/2006/relationships/hyperlink" Target="https://ru.wikipedia.org/wiki/%D0%93%D0%BE%D1%81%D1%83%D0%B4%D0%B0%D1%80%D1%81%D1%82%D0%B2%D0%B5%D0%BD%D0%BD%D1%8B%D0%B9_%D0%B8%D0%BD%D1%81%D1%82%D0%B8%D1%82%D1%83%D1%82_%D0%B8%D1%81%D1%82%D0%BE%D1%80%D0%B8%D0%B8_%D0%B8%D1%81%D0%BA%D1%83%D1%81%D1%81%D1%82%D0%B2" TargetMode="External"/><Relationship Id="rId4" Type="http://schemas.openxmlformats.org/officeDocument/2006/relationships/hyperlink" Target="https://ru.wikipedia.org/wiki/%D0%9E%D1%81%D1%82%D1%80%D0%BE%D0%B3%D0%BE%D0%B6%D1%81%D0%BA" TargetMode="External"/><Relationship Id="rId9" Type="http://schemas.openxmlformats.org/officeDocument/2006/relationships/hyperlink" Target="https://ru.wikipedia.org/wiki/%D0%9C._%D0%98%D0%BB%D1%8C%D0%B8%D0%B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26_%D0%B0%D0%B2%D0%B3%D1%83%D1%81%D1%82%D0%B0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F%D1%80%D0%BE%D1%81%D1%82%D0%BE%D0%BA%D0%B2%D0%B0%D1%88%D0%B8%D0%BD%D0%BE_(%D0%B6%D1%83%D1%80%D0%BD%D0%B0%D0%BB)" TargetMode="External"/><Relationship Id="rId5" Type="http://schemas.openxmlformats.org/officeDocument/2006/relationships/hyperlink" Target="https://ru.wikipedia.org/wiki/%D0%9F%D0%B5%D1%80%D0%BC%D1%81%D0%BA%D0%B8%D0%B9_%D0%B3%D0%BE%D1%81%D1%83%D0%B4%D0%B0%D1%80%D1%81%D1%82%D0%B2%D0%B5%D0%BD%D0%BD%D1%8B%D0%B9_%D1%83%D0%BD%D0%B8%D0%B2%D0%B5%D1%80%D1%81%D0%B8%D1%82%D0%B5%D1%82" TargetMode="External"/><Relationship Id="rId4" Type="http://schemas.openxmlformats.org/officeDocument/2006/relationships/hyperlink" Target="https://ru.wikipedia.org/wiki/1955_%D0%B3%D0%BE%D0%B4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2_%D0%BC%D0%B0%D1%8F" TargetMode="External"/><Relationship Id="rId13" Type="http://schemas.openxmlformats.org/officeDocument/2006/relationships/hyperlink" Target="https://ru.wikipedia.org/wiki/%D0%A4%D1%80%D0%B0%D0%BD%D1%86%D0%B8%D1%8F" TargetMode="External"/><Relationship Id="rId18" Type="http://schemas.openxmlformats.org/officeDocument/2006/relationships/hyperlink" Target="https://ru.wikipedia.org/wiki/%D0%90%D1%80%D1%85%D0%B8%D1%82%D0%B5%D0%BA%D1%82%D1%83%D1%80%D0%B0" TargetMode="External"/><Relationship Id="rId3" Type="http://schemas.openxmlformats.org/officeDocument/2006/relationships/hyperlink" Target="https://ru.wikipedia.org/wiki/%D0%98%D1%82%D0%B0%D0%BB%D1%8C%D1%8F%D0%BD%D1%81%D0%BA%D0%B8%D0%B9_%D1%8F%D0%B7%D1%8B%D0%BA" TargetMode="External"/><Relationship Id="rId21" Type="http://schemas.openxmlformats.org/officeDocument/2006/relationships/hyperlink" Target="https://ru.wikipedia.org/wiki/%D0%95%D1%81%D1%82%D0%B5%D1%81%D1%82%D0%B2%D0%BE%D0%B7%D0%BD%D0%B0%D0%BD%D0%B8%D0%B5" TargetMode="External"/><Relationship Id="rId7" Type="http://schemas.openxmlformats.org/officeDocument/2006/relationships/hyperlink" Target="https://ru.wikipedia.org/wiki/%D0%A4%D0%BB%D0%BE%D1%80%D0%B5%D0%BD%D1%86%D0%B8%D1%8F" TargetMode="External"/><Relationship Id="rId12" Type="http://schemas.openxmlformats.org/officeDocument/2006/relationships/hyperlink" Target="https://ru.wikipedia.org/wiki/%D0%A2%D1%83%D1%80%D0%B5%D0%BD%D1%8C" TargetMode="External"/><Relationship Id="rId17" Type="http://schemas.openxmlformats.org/officeDocument/2006/relationships/hyperlink" Target="https://ru.wikipedia.org/wiki/%D0%A1%D0%BA%D1%83%D0%BB%D1%8C%D0%BF%D1%82%D1%83%D1%80%D0%B0" TargetMode="External"/><Relationship Id="rId2" Type="http://schemas.openxmlformats.org/officeDocument/2006/relationships/image" Target="../media/image11.jpeg"/><Relationship Id="rId16" Type="http://schemas.openxmlformats.org/officeDocument/2006/relationships/hyperlink" Target="https://ru.wikipedia.org/wiki/%D0%96%D0%B8%D0%B2%D0%BE%D0%BF%D0%B8%D1%81%D1%8C" TargetMode="External"/><Relationship Id="rId20" Type="http://schemas.openxmlformats.org/officeDocument/2006/relationships/hyperlink" Target="https://ru.wikipedia.org/wiki/%D0%90%D0%BD%D0%B0%D1%82%D0%BE%D0%BC%D0%B8%D1%8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2%D0%B8%D0%BD%D1%87%D0%B8_(%D0%B3%D0%BE%D1%80%D0%BE%D0%B4)" TargetMode="External"/><Relationship Id="rId11" Type="http://schemas.openxmlformats.org/officeDocument/2006/relationships/hyperlink" Target="https://ru.wikipedia.org/wiki/%D0%90%D0%BC%D0%B1%D1%83%D0%B0%D0%B7" TargetMode="External"/><Relationship Id="rId24" Type="http://schemas.openxmlformats.org/officeDocument/2006/relationships/hyperlink" Target="https://ru.wikipedia.org/wiki/%D0%9B%D0%B0%D1%82%D0%B8%D0%BD%D1%81%D0%BA%D0%B8%D0%B9_%D1%8F%D0%B7%D1%8B%D0%BA" TargetMode="External"/><Relationship Id="rId5" Type="http://schemas.openxmlformats.org/officeDocument/2006/relationships/hyperlink" Target="https://ru.wikipedia.org/wiki/1452" TargetMode="External"/><Relationship Id="rId15" Type="http://schemas.openxmlformats.org/officeDocument/2006/relationships/hyperlink" Target="https://ru.wikipedia.org/wiki/%D0%A5%D1%83%D0%B4%D0%BE%D0%B6%D0%BD%D0%B8%D0%BA" TargetMode="External"/><Relationship Id="rId23" Type="http://schemas.openxmlformats.org/officeDocument/2006/relationships/hyperlink" Target="https://ru.wikipedia.org/wiki/%D0%A3%D0%BD%D0%B8%D0%B2%D0%B5%D1%80%D1%81%D0%B0%D0%BB%D1%8C%D0%BD%D1%8B%D0%B9_%D1%87%D0%B5%D0%BB%D0%BE%D0%B2%D0%B5%D0%BA" TargetMode="External"/><Relationship Id="rId10" Type="http://schemas.openxmlformats.org/officeDocument/2006/relationships/hyperlink" Target="https://ru.wikipedia.org/wiki/%D0%9A%D0%BB%D0%BE-%D0%9B%D1%8E%D1%81%D0%B5" TargetMode="External"/><Relationship Id="rId19" Type="http://schemas.openxmlformats.org/officeDocument/2006/relationships/hyperlink" Target="https://ru.wikipedia.org/wiki/%D0%A3%D1%87%D1%91%D0%BD%D1%8B%D0%B9" TargetMode="External"/><Relationship Id="rId4" Type="http://schemas.openxmlformats.org/officeDocument/2006/relationships/hyperlink" Target="https://ru.wikipedia.org/wiki/15_%D0%B0%D0%BF%D1%80%D0%B5%D0%BB%D1%8F" TargetMode="External"/><Relationship Id="rId9" Type="http://schemas.openxmlformats.org/officeDocument/2006/relationships/hyperlink" Target="https://ru.wikipedia.org/wiki/1519" TargetMode="External"/><Relationship Id="rId14" Type="http://schemas.openxmlformats.org/officeDocument/2006/relationships/hyperlink" Target="https://ru.wikipedia.org/wiki/%D0%98%D1%82%D0%B0%D0%BB%D0%B8%D1%8F" TargetMode="External"/><Relationship Id="rId22" Type="http://schemas.openxmlformats.org/officeDocument/2006/relationships/hyperlink" Target="https://ru.wikipedia.org/wiki/%D0%92%D1%8B%D1%81%D0%BE%D0%BA%D0%BE%D0%B5_%D0%92%D0%BE%D0%B7%D1%80%D0%BE%D0%B6%D0%B4%D0%B5%D0%BD%D0%B8%D0%B5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E%D0%BD%D0%BE%D1%81%D1%82%D1%8C_(%D0%B6%D1%83%D1%80%D0%BD%D0%B0%D0%BB)" TargetMode="External"/><Relationship Id="rId3" Type="http://schemas.openxmlformats.org/officeDocument/2006/relationships/hyperlink" Target="https://ru.wikipedia.org/wiki/27_%D1%81%D0%B5%D0%BD%D1%82%D1%8F%D0%B1%D1%80%D1%8F" TargetMode="External"/><Relationship Id="rId7" Type="http://schemas.openxmlformats.org/officeDocument/2006/relationships/hyperlink" Target="https://ru.wikipedia.org/wiki/%D0%92%D0%BE%D0%BA%D1%80%D1%83%D0%B3_%D1%81%D0%BC%D0%B5%D1%85%D0%B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1%D0%BE%D1%8E%D0%B7_%D0%A1%D0%BE%D0%B2%D0%B5%D1%82%D1%81%D0%BA%D0%B8%D1%85_%D0%A1%D0%BE%D1%86%D0%B8%D0%B0%D0%BB%D0%B8%D1%81%D1%82%D0%B8%D1%87%D0%B5%D1%81%D0%BA%D0%B8%D1%85_%D0%A0%D0%B5%D1%81%D0%BF%D1%83%D0%B1%D0%BB%D0%B8%D0%BA" TargetMode="External"/><Relationship Id="rId5" Type="http://schemas.openxmlformats.org/officeDocument/2006/relationships/hyperlink" Target="https://ru.wikipedia.org/wiki/%D0%A1%D0%B0%D0%BD%D0%BA%D1%82-%D0%9F%D0%B5%D1%82%D0%B5%D1%80%D0%B1%D1%83%D1%80%D0%B3" TargetMode="External"/><Relationship Id="rId4" Type="http://schemas.openxmlformats.org/officeDocument/2006/relationships/hyperlink" Target="https://ru.wikipedia.org/wiki/1952_%D0%B3%D0%BE%D0%B4" TargetMode="External"/><Relationship Id="rId9" Type="http://schemas.openxmlformats.org/officeDocument/2006/relationships/hyperlink" Target="https://ru.wikipedia.org/wiki/%D0%A1%D0%B5%D0%BC%D0%B5%D0%BD_%D0%90%D0%BB%D1%8C%D1%82%D0%BE%D0%B2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09600" y="381000"/>
            <a:ext cx="8077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300" b="1" dirty="0" err="1" smtClean="0">
                <a:solidFill>
                  <a:srgbClr val="FFFF00"/>
                </a:solidFill>
              </a:rPr>
              <a:t>Дюльгер</a:t>
            </a:r>
            <a:r>
              <a:rPr lang="ru-RU" sz="3300" b="1" dirty="0" smtClean="0">
                <a:solidFill>
                  <a:srgbClr val="FFFF00"/>
                </a:solidFill>
              </a:rPr>
              <a:t> Татьяна Михайловна</a:t>
            </a:r>
            <a:endParaRPr lang="ru-RU" sz="33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 descr="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24000"/>
            <a:ext cx="3276600" cy="403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14800" y="1524000"/>
            <a:ext cx="4648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Проживает: г. Тусон, США</a:t>
            </a:r>
          </a:p>
          <a:p>
            <a:r>
              <a:rPr lang="ru-RU" dirty="0" smtClean="0"/>
              <a:t>Немного о себе:</a:t>
            </a:r>
          </a:p>
          <a:p>
            <a:r>
              <a:rPr lang="ru-RU" i="1" dirty="0" smtClean="0"/>
              <a:t>Пишу для души. Люблю стихи и прозу. </a:t>
            </a:r>
            <a:endParaRPr lang="ru-RU" dirty="0" smtClean="0"/>
          </a:p>
          <a:p>
            <a:r>
              <a:rPr lang="ru-RU" dirty="0" smtClean="0"/>
              <a:t>Произведения</a:t>
            </a:r>
          </a:p>
          <a:p>
            <a:pPr lvl="0"/>
            <a:r>
              <a:rPr lang="ru-RU" dirty="0" smtClean="0">
                <a:hlinkClick r:id="rId3"/>
              </a:rPr>
              <a:t>Поцелуй Ангела</a:t>
            </a:r>
            <a:r>
              <a:rPr lang="ru-RU" dirty="0" smtClean="0"/>
              <a:t> - новеллы</a:t>
            </a:r>
          </a:p>
          <a:p>
            <a:pPr lvl="0"/>
            <a:r>
              <a:rPr lang="ru-RU" dirty="0" smtClean="0">
                <a:hlinkClick r:id="rId4"/>
              </a:rPr>
              <a:t>Радуга</a:t>
            </a:r>
            <a:r>
              <a:rPr lang="ru-RU" dirty="0" smtClean="0"/>
              <a:t> - рассказы</a:t>
            </a:r>
          </a:p>
          <a:p>
            <a:pPr lvl="0"/>
            <a:r>
              <a:rPr lang="ru-RU" dirty="0" smtClean="0">
                <a:hlinkClick r:id="rId5"/>
              </a:rPr>
              <a:t>Распушилась к празднику верба</a:t>
            </a:r>
            <a:r>
              <a:rPr lang="ru-RU" dirty="0" smtClean="0"/>
              <a:t> - стихи</a:t>
            </a:r>
          </a:p>
          <a:p>
            <a:pPr lvl="0"/>
            <a:r>
              <a:rPr lang="ru-RU" dirty="0" smtClean="0">
                <a:hlinkClick r:id="rId6"/>
              </a:rPr>
              <a:t>Малейшая слабость характера</a:t>
            </a:r>
            <a:r>
              <a:rPr lang="ru-RU" dirty="0" smtClean="0"/>
              <a:t> - миниатюры</a:t>
            </a:r>
          </a:p>
          <a:p>
            <a:pPr lvl="0"/>
            <a:r>
              <a:rPr lang="ru-RU" dirty="0" smtClean="0">
                <a:hlinkClick r:id="rId7"/>
              </a:rPr>
              <a:t>Вспышка сверхновой звезды</a:t>
            </a:r>
            <a:r>
              <a:rPr lang="ru-RU" dirty="0" smtClean="0"/>
              <a:t> - сказки</a:t>
            </a:r>
          </a:p>
          <a:p>
            <a:pPr lvl="0"/>
            <a:r>
              <a:rPr lang="ru-RU" dirty="0" smtClean="0">
                <a:hlinkClick r:id="rId8"/>
              </a:rPr>
              <a:t>Хлеб</a:t>
            </a:r>
            <a:r>
              <a:rPr lang="ru-RU" dirty="0" smtClean="0"/>
              <a:t> - литературные переводы</a:t>
            </a:r>
          </a:p>
          <a:p>
            <a:pPr lvl="0"/>
            <a:r>
              <a:rPr lang="ru-RU" dirty="0" smtClean="0">
                <a:hlinkClick r:id="rId9"/>
              </a:rPr>
              <a:t>Коварство бабочки</a:t>
            </a:r>
            <a:r>
              <a:rPr lang="ru-RU" dirty="0" smtClean="0"/>
              <a:t> – рассказы</a:t>
            </a:r>
          </a:p>
          <a:p>
            <a:pPr lvl="0"/>
            <a:r>
              <a:rPr lang="ru-RU" dirty="0" smtClean="0">
                <a:hlinkClick r:id="rId10"/>
              </a:rPr>
              <a:t>Снегопад</a:t>
            </a:r>
            <a:r>
              <a:rPr lang="ru-RU" dirty="0" smtClean="0"/>
              <a:t> - стихи</a:t>
            </a:r>
          </a:p>
          <a:p>
            <a:pPr lvl="0"/>
            <a:r>
              <a:rPr lang="ru-RU" dirty="0" smtClean="0">
                <a:hlinkClick r:id="rId11"/>
              </a:rPr>
              <a:t>Лошадка и воробышки</a:t>
            </a:r>
            <a:r>
              <a:rPr lang="ru-RU" dirty="0" smtClean="0"/>
              <a:t> - сказки</a:t>
            </a:r>
          </a:p>
          <a:p>
            <a:pPr lvl="0"/>
            <a:r>
              <a:rPr lang="ru-RU" dirty="0" smtClean="0">
                <a:hlinkClick r:id="rId12"/>
              </a:rPr>
              <a:t>Лапа гориллы</a:t>
            </a:r>
            <a:r>
              <a:rPr lang="ru-RU" dirty="0" smtClean="0"/>
              <a:t> - рассказы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09600" y="381000"/>
            <a:ext cx="80010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300" b="1" dirty="0" smtClean="0">
                <a:solidFill>
                  <a:srgbClr val="FFFF00"/>
                </a:solidFill>
              </a:rPr>
              <a:t>Ильина Елена Яковлевна</a:t>
            </a:r>
            <a:endParaRPr lang="ru-RU" sz="33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 descr="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47800"/>
            <a:ext cx="2743200" cy="4038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29000" y="1447800"/>
            <a:ext cx="5410200" cy="5572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10" b="1" dirty="0" err="1" smtClean="0"/>
              <a:t>Еле́на</a:t>
            </a:r>
            <a:r>
              <a:rPr lang="ru-RU" sz="1610" b="1" dirty="0" smtClean="0"/>
              <a:t> Ильина́</a:t>
            </a:r>
            <a:r>
              <a:rPr lang="ru-RU" sz="1610" dirty="0" smtClean="0"/>
              <a:t> (настоящее имя — </a:t>
            </a:r>
            <a:r>
              <a:rPr lang="ru-RU" sz="1610" dirty="0" err="1" smtClean="0"/>
              <a:t>Ли́я</a:t>
            </a:r>
            <a:r>
              <a:rPr lang="ru-RU" sz="1610" dirty="0" smtClean="0"/>
              <a:t> </a:t>
            </a:r>
            <a:r>
              <a:rPr lang="ru-RU" sz="1610" dirty="0" err="1" smtClean="0"/>
              <a:t>Я́ковлевна</a:t>
            </a:r>
            <a:r>
              <a:rPr lang="ru-RU" sz="1610" dirty="0" smtClean="0"/>
              <a:t> </a:t>
            </a:r>
            <a:r>
              <a:rPr lang="ru-RU" sz="1610" dirty="0" err="1" smtClean="0"/>
              <a:t>Пре́йс</a:t>
            </a:r>
            <a:r>
              <a:rPr lang="ru-RU" sz="1610" dirty="0" smtClean="0"/>
              <a:t>, урождённая </a:t>
            </a:r>
            <a:r>
              <a:rPr lang="ru-RU" sz="1610" i="1" dirty="0" smtClean="0"/>
              <a:t>Маршак</a:t>
            </a:r>
            <a:r>
              <a:rPr lang="ru-RU" sz="1610" dirty="0" smtClean="0"/>
              <a:t>; 16(29) июня </a:t>
            </a:r>
            <a:r>
              <a:rPr lang="ru-RU" sz="1610" dirty="0" smtClean="0">
                <a:hlinkClick r:id="rId3" tooltip="1901"/>
              </a:rPr>
              <a:t>1901</a:t>
            </a:r>
            <a:r>
              <a:rPr lang="ru-RU" sz="1610" dirty="0" smtClean="0"/>
              <a:t>, </a:t>
            </a:r>
            <a:r>
              <a:rPr lang="ru-RU" sz="1610" dirty="0" smtClean="0">
                <a:hlinkClick r:id="rId4" tooltip="Острогожск"/>
              </a:rPr>
              <a:t>Острогожск</a:t>
            </a:r>
            <a:r>
              <a:rPr lang="ru-RU" sz="1610" dirty="0" smtClean="0"/>
              <a:t>, </a:t>
            </a:r>
            <a:r>
              <a:rPr lang="ru-RU" sz="1610" dirty="0" smtClean="0">
                <a:hlinkClick r:id="rId5" tooltip="Воронежская губерния"/>
              </a:rPr>
              <a:t>Воронежская губерния</a:t>
            </a:r>
            <a:r>
              <a:rPr lang="ru-RU" sz="1610" dirty="0" smtClean="0"/>
              <a:t> — </a:t>
            </a:r>
            <a:r>
              <a:rPr lang="ru-RU" sz="1610" dirty="0" smtClean="0">
                <a:hlinkClick r:id="rId6" tooltip="2 ноября"/>
              </a:rPr>
              <a:t>2 ноября</a:t>
            </a:r>
            <a:r>
              <a:rPr lang="ru-RU" sz="1610" dirty="0" smtClean="0"/>
              <a:t> </a:t>
            </a:r>
            <a:r>
              <a:rPr lang="ru-RU" sz="1610" dirty="0" smtClean="0">
                <a:hlinkClick r:id="rId7" tooltip="1964"/>
              </a:rPr>
              <a:t>1964</a:t>
            </a:r>
            <a:r>
              <a:rPr lang="ru-RU" sz="1610" dirty="0" smtClean="0"/>
              <a:t>) — русская советская писательница. Родилась в </a:t>
            </a:r>
            <a:r>
              <a:rPr lang="ru-RU" sz="1610" dirty="0" smtClean="0">
                <a:hlinkClick r:id="rId4" tooltip="Острогожск"/>
              </a:rPr>
              <a:t>Острогожске</a:t>
            </a:r>
            <a:r>
              <a:rPr lang="ru-RU" sz="1610" dirty="0" smtClean="0"/>
              <a:t>. Сестра </a:t>
            </a:r>
            <a:r>
              <a:rPr lang="ru-RU" sz="1610" dirty="0" smtClean="0">
                <a:hlinkClick r:id="rId8" tooltip="Маршак, Самуил Яковлевич"/>
              </a:rPr>
              <a:t>С. Я. Маршака</a:t>
            </a:r>
            <a:r>
              <a:rPr lang="ru-RU" sz="1610" dirty="0" smtClean="0"/>
              <a:t> и </a:t>
            </a:r>
            <a:r>
              <a:rPr lang="ru-RU" sz="1610" dirty="0" smtClean="0">
                <a:hlinkClick r:id="rId9" tooltip="М. Ильин"/>
              </a:rPr>
              <a:t>М. Ильина</a:t>
            </a:r>
            <a:r>
              <a:rPr lang="ru-RU" sz="1610" dirty="0" smtClean="0"/>
              <a:t>. Окончила словесное отделение </a:t>
            </a:r>
            <a:r>
              <a:rPr lang="ru-RU" sz="1610" dirty="0" smtClean="0">
                <a:hlinkClick r:id="rId10" tooltip="Государственный институт истории искусств"/>
              </a:rPr>
              <a:t>Ленинградского института истории искусств</a:t>
            </a:r>
            <a:r>
              <a:rPr lang="ru-RU" sz="1610" dirty="0" smtClean="0"/>
              <a:t> в 1926 году. Елене Ильиной принадлежит много рассказов, стихов и сказок для детей младшего и среднего возраста, которые составили сборники и книги "Лёшка беспризорный", «Два детдома» (1928), «Сорока ворона» (1930), «Наш поезд» (1930), «Был у Кати день рожденья» (1963), «Шум и шумок», «Пушистый гость»(две версии 1937 г. и 1959 г.), «Топ-топ». Занималась также переводами произведений иностранной литературы на русский язык. Перевела книгу стихов башкирских поэтов «С отвагой в сердце». Многие произведения Елены Ильиной ныне являются библиографической редкостью, найти которые можно в Российской национальной библиотеке в г. Санкт-Петербурге.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09600" y="457200"/>
            <a:ext cx="80772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300" b="1" dirty="0" smtClean="0">
                <a:solidFill>
                  <a:srgbClr val="FFFF00"/>
                </a:solidFill>
              </a:rPr>
              <a:t>Силин Сергей Васильевич</a:t>
            </a:r>
            <a:endParaRPr lang="ru-RU" sz="33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47800"/>
            <a:ext cx="3200400" cy="274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2400" y="1447800"/>
            <a:ext cx="4800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Сергей Васильевич Силин</a:t>
            </a:r>
            <a:r>
              <a:rPr lang="ru-RU" dirty="0" smtClean="0"/>
              <a:t> - родился </a:t>
            </a:r>
            <a:r>
              <a:rPr lang="ru-RU" dirty="0" smtClean="0">
                <a:hlinkClick r:id="rId3" tooltip="26 августа"/>
              </a:rPr>
              <a:t>26 августа</a:t>
            </a:r>
            <a:r>
              <a:rPr lang="ru-RU" dirty="0" smtClean="0"/>
              <a:t> </a:t>
            </a:r>
            <a:r>
              <a:rPr lang="ru-RU" dirty="0" smtClean="0">
                <a:hlinkClick r:id="rId4" tooltip="1955 год"/>
              </a:rPr>
              <a:t>1955</a:t>
            </a:r>
            <a:r>
              <a:rPr lang="ru-RU" dirty="0" smtClean="0"/>
              <a:t> в </a:t>
            </a:r>
            <a:r>
              <a:rPr lang="ru-RU" dirty="0" err="1" smtClean="0"/>
              <a:t>перском</a:t>
            </a:r>
            <a:r>
              <a:rPr lang="ru-RU" dirty="0" smtClean="0"/>
              <a:t> крае, российский писатель, педагог, журналист, редактор. Сергей Васильевич закончил </a:t>
            </a:r>
            <a:r>
              <a:rPr lang="ru-RU" dirty="0" smtClean="0">
                <a:hlinkClick r:id="rId5" tooltip="Пермский государственный университет"/>
              </a:rPr>
              <a:t>Пермский государственный университет</a:t>
            </a:r>
            <a:r>
              <a:rPr lang="ru-RU" dirty="0" smtClean="0"/>
              <a:t>. Работал корреспондентом заводской многотиражной газеты ППО «Моторостроитель», учителем русского языка и литературы в школе, педагогом центров развития творчества детей и юношества, журналистом федеральных газет в Москве. Редактировал детский </a:t>
            </a:r>
            <a:r>
              <a:rPr lang="ru-RU" dirty="0" smtClean="0">
                <a:hlinkClick r:id="rId6" tooltip="Простоквашино (журнал)"/>
              </a:rPr>
              <a:t>журнал «</a:t>
            </a:r>
            <a:r>
              <a:rPr lang="ru-RU" dirty="0" err="1" smtClean="0">
                <a:hlinkClick r:id="rId6" tooltip="Простоквашино (журнал)"/>
              </a:rPr>
              <a:t>Простоквашино</a:t>
            </a:r>
            <a:r>
              <a:rPr lang="ru-RU" dirty="0" smtClean="0">
                <a:hlinkClick r:id="rId6" tooltip="Простоквашино (журнал)"/>
              </a:rPr>
              <a:t>»</a:t>
            </a:r>
            <a:r>
              <a:rPr lang="ru-RU" dirty="0" smtClean="0"/>
              <a:t> с 2009 по 2015 г.</a:t>
            </a:r>
          </a:p>
          <a:p>
            <a:r>
              <a:rPr lang="ru-RU" dirty="0" smtClean="0"/>
              <a:t>Публикуется с 1982 года. С 2007 года — член Союза писателей Москвы.</a:t>
            </a:r>
          </a:p>
          <a:p>
            <a:r>
              <a:rPr lang="ru-RU" dirty="0" smtClean="0"/>
              <a:t>Произведения автора переводились на сербский и чешский язык, включены в школьные хрестоматии.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5800" y="304800"/>
            <a:ext cx="80010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300" b="1" dirty="0" smtClean="0">
                <a:solidFill>
                  <a:srgbClr val="FFFF00"/>
                </a:solidFill>
              </a:rPr>
              <a:t>Леонардо да Винчи</a:t>
            </a:r>
            <a:endParaRPr lang="ru-RU" sz="33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 descr="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371600"/>
            <a:ext cx="3581400" cy="403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5800" y="1524000"/>
            <a:ext cx="4343400" cy="4916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50" b="1" dirty="0" err="1" smtClean="0"/>
              <a:t>Леона́рдо</a:t>
            </a:r>
            <a:r>
              <a:rPr lang="ru-RU" sz="1650" b="1" dirty="0" smtClean="0"/>
              <a:t> </a:t>
            </a:r>
            <a:r>
              <a:rPr lang="ru-RU" sz="1650" b="1" dirty="0" err="1" smtClean="0"/>
              <a:t>ди</a:t>
            </a:r>
            <a:r>
              <a:rPr lang="ru-RU" sz="1650" b="1" dirty="0" smtClean="0"/>
              <a:t> сер </a:t>
            </a:r>
            <a:r>
              <a:rPr lang="ru-RU" sz="1650" b="1" dirty="0" err="1" smtClean="0"/>
              <a:t>Пье́ро</a:t>
            </a:r>
            <a:r>
              <a:rPr lang="ru-RU" sz="1650" b="1" dirty="0" smtClean="0"/>
              <a:t> да </a:t>
            </a:r>
            <a:r>
              <a:rPr lang="ru-RU" sz="1650" b="1" dirty="0" err="1" smtClean="0"/>
              <a:t>Ви́нчи</a:t>
            </a:r>
            <a:r>
              <a:rPr lang="ru-RU" sz="1650" dirty="0" smtClean="0"/>
              <a:t> (</a:t>
            </a:r>
            <a:r>
              <a:rPr lang="ru-RU" sz="1650" dirty="0" err="1" smtClean="0">
                <a:hlinkClick r:id="rId3" tooltip="Итальянский язык"/>
              </a:rPr>
              <a:t>итал</a:t>
            </a:r>
            <a:r>
              <a:rPr lang="ru-RU" sz="1650" dirty="0" smtClean="0">
                <a:hlinkClick r:id="rId3" tooltip="Итальянский язык"/>
              </a:rPr>
              <a:t>.</a:t>
            </a:r>
            <a:r>
              <a:rPr lang="ru-RU" sz="1650" dirty="0" smtClean="0"/>
              <a:t> </a:t>
            </a:r>
            <a:r>
              <a:rPr lang="it-IT" sz="1650" i="1" dirty="0" smtClean="0"/>
              <a:t>Leonardo di ser Piero da Vinci</a:t>
            </a:r>
            <a:r>
              <a:rPr lang="ru-RU" sz="1650" dirty="0" smtClean="0"/>
              <a:t>; </a:t>
            </a:r>
            <a:r>
              <a:rPr lang="ru-RU" sz="1650" dirty="0" smtClean="0">
                <a:hlinkClick r:id="rId4" tooltip="15 апреля"/>
              </a:rPr>
              <a:t>15 апреля</a:t>
            </a:r>
            <a:r>
              <a:rPr lang="ru-RU" sz="1650" dirty="0" smtClean="0"/>
              <a:t> </a:t>
            </a:r>
            <a:r>
              <a:rPr lang="ru-RU" sz="1650" dirty="0" smtClean="0">
                <a:hlinkClick r:id="rId5" tooltip="1452"/>
              </a:rPr>
              <a:t>1452</a:t>
            </a:r>
            <a:r>
              <a:rPr lang="ru-RU" sz="1650" dirty="0" smtClean="0"/>
              <a:t>, селение </a:t>
            </a:r>
            <a:r>
              <a:rPr lang="ru-RU" sz="1650" dirty="0" err="1" smtClean="0"/>
              <a:t>Анкиано</a:t>
            </a:r>
            <a:r>
              <a:rPr lang="ru-RU" sz="1650" dirty="0" smtClean="0"/>
              <a:t>, около городка </a:t>
            </a:r>
            <a:r>
              <a:rPr lang="ru-RU" sz="1650" dirty="0" smtClean="0">
                <a:hlinkClick r:id="rId6" tooltip="Винчи (город)"/>
              </a:rPr>
              <a:t>Винчи</a:t>
            </a:r>
            <a:r>
              <a:rPr lang="ru-RU" sz="1650" dirty="0" smtClean="0"/>
              <a:t>, близ </a:t>
            </a:r>
            <a:r>
              <a:rPr lang="ru-RU" sz="1650" dirty="0" smtClean="0">
                <a:hlinkClick r:id="rId7" tooltip="Флоренция"/>
              </a:rPr>
              <a:t>Флоренции</a:t>
            </a:r>
            <a:r>
              <a:rPr lang="ru-RU" sz="1650" dirty="0" smtClean="0"/>
              <a:t> — </a:t>
            </a:r>
            <a:r>
              <a:rPr lang="ru-RU" sz="1650" dirty="0" smtClean="0">
                <a:hlinkClick r:id="rId8" tooltip="2 мая"/>
              </a:rPr>
              <a:t>2 мая</a:t>
            </a:r>
            <a:r>
              <a:rPr lang="ru-RU" sz="1650" dirty="0" smtClean="0"/>
              <a:t> </a:t>
            </a:r>
            <a:r>
              <a:rPr lang="ru-RU" sz="1650" dirty="0" smtClean="0">
                <a:hlinkClick r:id="rId9" tooltip="1519"/>
              </a:rPr>
              <a:t>1519</a:t>
            </a:r>
            <a:r>
              <a:rPr lang="ru-RU" sz="1650" dirty="0" smtClean="0"/>
              <a:t>, замок </a:t>
            </a:r>
            <a:r>
              <a:rPr lang="ru-RU" sz="1650" dirty="0" err="1" smtClean="0">
                <a:hlinkClick r:id="rId10" tooltip="Кло-Люсе"/>
              </a:rPr>
              <a:t>Кло-Люсе</a:t>
            </a:r>
            <a:r>
              <a:rPr lang="ru-RU" sz="1650" dirty="0" smtClean="0"/>
              <a:t>, близ </a:t>
            </a:r>
            <a:r>
              <a:rPr lang="ru-RU" sz="1650" dirty="0" err="1" smtClean="0">
                <a:hlinkClick r:id="rId11" tooltip="Амбуаз"/>
              </a:rPr>
              <a:t>Амбуаза</a:t>
            </a:r>
            <a:r>
              <a:rPr lang="ru-RU" sz="1650" dirty="0" smtClean="0"/>
              <a:t>, </a:t>
            </a:r>
            <a:r>
              <a:rPr lang="ru-RU" sz="1650" dirty="0" err="1" smtClean="0">
                <a:hlinkClick r:id="rId12" tooltip="Турень"/>
              </a:rPr>
              <a:t>Турень</a:t>
            </a:r>
            <a:r>
              <a:rPr lang="ru-RU" sz="1650" dirty="0" smtClean="0"/>
              <a:t>, </a:t>
            </a:r>
            <a:r>
              <a:rPr lang="ru-RU" sz="1650" dirty="0" smtClean="0">
                <a:hlinkClick r:id="rId13" tooltip="Франция"/>
              </a:rPr>
              <a:t>Франция</a:t>
            </a:r>
            <a:r>
              <a:rPr lang="ru-RU" sz="1650" dirty="0" smtClean="0"/>
              <a:t>) — </a:t>
            </a:r>
            <a:r>
              <a:rPr lang="ru-RU" sz="1650" dirty="0" smtClean="0">
                <a:hlinkClick r:id="rId14" tooltip="Италия"/>
              </a:rPr>
              <a:t>итальянский</a:t>
            </a:r>
            <a:r>
              <a:rPr lang="ru-RU" sz="1650" dirty="0" smtClean="0"/>
              <a:t> </a:t>
            </a:r>
            <a:r>
              <a:rPr lang="ru-RU" sz="1650" dirty="0" smtClean="0">
                <a:hlinkClick r:id="rId15" tooltip="Художник"/>
              </a:rPr>
              <a:t>художник</a:t>
            </a:r>
            <a:r>
              <a:rPr lang="ru-RU" sz="1650" dirty="0" smtClean="0"/>
              <a:t> (</a:t>
            </a:r>
            <a:r>
              <a:rPr lang="ru-RU" sz="1650" dirty="0" smtClean="0">
                <a:hlinkClick r:id="rId16" tooltip="Живопись"/>
              </a:rPr>
              <a:t>живописец</a:t>
            </a:r>
            <a:r>
              <a:rPr lang="ru-RU" sz="1650" dirty="0" smtClean="0"/>
              <a:t>, </a:t>
            </a:r>
            <a:r>
              <a:rPr lang="ru-RU" sz="1650" dirty="0" smtClean="0">
                <a:hlinkClick r:id="rId17" tooltip="Скульптура"/>
              </a:rPr>
              <a:t>скульптор</a:t>
            </a:r>
            <a:r>
              <a:rPr lang="ru-RU" sz="1650" dirty="0" smtClean="0"/>
              <a:t>, </a:t>
            </a:r>
            <a:r>
              <a:rPr lang="ru-RU" sz="1650" dirty="0" smtClean="0">
                <a:hlinkClick r:id="rId18" tooltip="Архитектура"/>
              </a:rPr>
              <a:t>архитектор</a:t>
            </a:r>
            <a:r>
              <a:rPr lang="ru-RU" sz="1650" dirty="0" smtClean="0"/>
              <a:t>) и </a:t>
            </a:r>
            <a:r>
              <a:rPr lang="ru-RU" sz="1650" dirty="0" smtClean="0">
                <a:hlinkClick r:id="rId19" tooltip="Учёный"/>
              </a:rPr>
              <a:t>учёный</a:t>
            </a:r>
            <a:r>
              <a:rPr lang="ru-RU" sz="1650" dirty="0" smtClean="0"/>
              <a:t> (</a:t>
            </a:r>
            <a:r>
              <a:rPr lang="ru-RU" sz="1650" dirty="0" smtClean="0">
                <a:hlinkClick r:id="rId20" tooltip="Анатомия"/>
              </a:rPr>
              <a:t>анатом</a:t>
            </a:r>
            <a:r>
              <a:rPr lang="ru-RU" sz="1650" dirty="0" smtClean="0"/>
              <a:t>, </a:t>
            </a:r>
            <a:r>
              <a:rPr lang="ru-RU" sz="1650" dirty="0" smtClean="0">
                <a:hlinkClick r:id="rId21" tooltip="Естествознание"/>
              </a:rPr>
              <a:t>естествоиспытатель</a:t>
            </a:r>
            <a:r>
              <a:rPr lang="ru-RU" sz="1650" dirty="0" smtClean="0"/>
              <a:t>), изобретатель, писатель, музыкант, один из крупнейших представителей искусства </a:t>
            </a:r>
            <a:r>
              <a:rPr lang="ru-RU" sz="1650" dirty="0" smtClean="0">
                <a:hlinkClick r:id="rId22" tooltip="Высокое Возрождение"/>
              </a:rPr>
              <a:t>Высокого Возрождения</a:t>
            </a:r>
            <a:r>
              <a:rPr lang="ru-RU" sz="1650" dirty="0" smtClean="0"/>
              <a:t>, яркий пример «</a:t>
            </a:r>
            <a:r>
              <a:rPr lang="ru-RU" sz="1650" dirty="0" smtClean="0">
                <a:hlinkClick r:id="rId23" tooltip="Универсальный человек"/>
              </a:rPr>
              <a:t>универсального человека</a:t>
            </a:r>
            <a:r>
              <a:rPr lang="ru-RU" sz="1650" dirty="0" smtClean="0"/>
              <a:t>» (</a:t>
            </a:r>
            <a:r>
              <a:rPr lang="ru-RU" sz="1650" dirty="0" smtClean="0">
                <a:hlinkClick r:id="rId24" tooltip="Латинский язык"/>
              </a:rPr>
              <a:t>лат.</a:t>
            </a:r>
            <a:r>
              <a:rPr lang="ru-RU" sz="1650" dirty="0" smtClean="0"/>
              <a:t> </a:t>
            </a:r>
            <a:r>
              <a:rPr lang="la-Latn" sz="1650" i="1" dirty="0" smtClean="0"/>
              <a:t>homo universalis</a:t>
            </a:r>
            <a:r>
              <a:rPr lang="ru-RU" sz="1650" i="1" dirty="0" smtClean="0"/>
              <a:t>. Его родителями были 25-летний нотариус Пьеро (1427—1504) и его возлюбленная, крестьянка Катерина. Талант Леонардо был многогранен: художник, скульптор, музыкант, поэт, писатель. </a:t>
            </a:r>
            <a:endParaRPr lang="ru-RU" sz="16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90600" y="304800"/>
            <a:ext cx="75438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b="1" dirty="0" smtClean="0">
                <a:solidFill>
                  <a:srgbClr val="FFFF00"/>
                </a:solidFill>
              </a:rPr>
              <a:t>ПРИТЧА « Сделанное тобой к тебе же и вернётся »</a:t>
            </a:r>
            <a:endParaRPr lang="ru-RU" sz="27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 descr="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295400"/>
            <a:ext cx="6362700" cy="3238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4724400"/>
            <a:ext cx="7772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Мы никогда не знаем к чему приведет тот или иной наш поступок. Но у Вселенной есть такой закон по имени «закон бумеранга». Все, что мы делаем, рано или поздно возвращается к нам, но уже в другой форме. Эта притча о том, насколько важно уметь мудро и  правильно поступать в той или иной ситуации.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19200"/>
          </a:xfrm>
        </p:spPr>
        <p:txBody>
          <a:bodyPr/>
          <a:lstStyle/>
          <a:p>
            <a:endParaRPr lang="ru-RU" sz="40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Объект 3"/>
          <p:cNvSpPr>
            <a:spLocks noGrp="1"/>
          </p:cNvSpPr>
          <p:nvPr>
            <p:ph sz="half" idx="2"/>
          </p:nvPr>
        </p:nvSpPr>
        <p:spPr>
          <a:xfrm>
            <a:off x="4986338" y="1600200"/>
            <a:ext cx="3700462" cy="45259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</a:pPr>
            <a:endParaRPr lang="ru-RU" smtClean="0"/>
          </a:p>
        </p:txBody>
      </p:sp>
      <p:pic>
        <p:nvPicPr>
          <p:cNvPr id="9220" name="Picture 9" descr="C:\Users\home\Pictures\ирин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" y="381000"/>
            <a:ext cx="8534400" cy="6096000"/>
          </a:xfr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19200"/>
          </a:xfrm>
        </p:spPr>
        <p:txBody>
          <a:bodyPr/>
          <a:lstStyle/>
          <a:p>
            <a:endParaRPr lang="ru-RU" sz="40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Объект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373563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8" descr="C:\Users\home\Pictures\пив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09600" y="228600"/>
            <a:ext cx="8077200" cy="6096000"/>
          </a:xfr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92100" y="376238"/>
            <a:ext cx="8229600" cy="1249362"/>
          </a:xfrm>
        </p:spPr>
        <p:txBody>
          <a:bodyPr/>
          <a:lstStyle/>
          <a:p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Ирина Пивоварова</a:t>
            </a:r>
          </a:p>
        </p:txBody>
      </p:sp>
      <p:sp>
        <p:nvSpPr>
          <p:cNvPr id="11267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525963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8" descr="C:\Users\home\Pictures\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24400" y="1752600"/>
            <a:ext cx="3581400" cy="4343400"/>
          </a:xfrm>
          <a:noFill/>
        </p:spPr>
      </p:pic>
      <p:pic>
        <p:nvPicPr>
          <p:cNvPr id="11269" name="Picture 7" descr="C:\Users\home\Pictures\10148199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752600"/>
            <a:ext cx="3505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Анатолий Митяев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«Мешок овсянки»</a:t>
            </a:r>
          </a:p>
        </p:txBody>
      </p:sp>
      <p:pic>
        <p:nvPicPr>
          <p:cNvPr id="7" name="Picture 4" descr="C:\Users\home\Pictures\митяев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371600"/>
            <a:ext cx="5029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C:\Users\home\Pictures\00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24400" y="1143000"/>
            <a:ext cx="4038600" cy="5181599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/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Татьяна Петросян «Записка»</a:t>
            </a:r>
            <a:endParaRPr lang="ru-RU" sz="40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7" descr="C:\Users\home\Pictures\петросян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1752600"/>
            <a:ext cx="3657600" cy="4495800"/>
          </a:xfrm>
          <a:noFill/>
        </p:spPr>
      </p:pic>
      <p:pic>
        <p:nvPicPr>
          <p:cNvPr id="12292" name="Picture 8" descr="C:\Users\home\Pictures\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53000" y="1752600"/>
            <a:ext cx="3514725" cy="4602163"/>
          </a:xfr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/>
              <a:t>Учитель русского языка и литературы: Зуйкова В.С. </a:t>
            </a:r>
          </a:p>
          <a:p>
            <a:pPr algn="ctr">
              <a:buNone/>
            </a:pPr>
            <a:r>
              <a:rPr lang="ru-RU" sz="4400" dirty="0" smtClean="0"/>
              <a:t>( МБОУ « </a:t>
            </a:r>
            <a:r>
              <a:rPr lang="ru-RU" sz="4400" dirty="0" err="1" smtClean="0"/>
              <a:t>Коробинская</a:t>
            </a:r>
            <a:r>
              <a:rPr lang="ru-RU" sz="4400" dirty="0" smtClean="0"/>
              <a:t> ООШ»)</a:t>
            </a:r>
            <a:endParaRPr lang="ru-RU" sz="4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339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40" name="Picture 2" descr="C:\Users\home\Pictures\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09600" y="381000"/>
            <a:ext cx="7772400" cy="6019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С.Г. Писахов «Подруженьки»</a:t>
            </a:r>
          </a:p>
        </p:txBody>
      </p:sp>
      <p:sp>
        <p:nvSpPr>
          <p:cNvPr id="8195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7" descr="C:\Users\home\Pictures\писахов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9600" y="1295400"/>
            <a:ext cx="8153400" cy="5010150"/>
          </a:xfrm>
          <a:noFill/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075" name="Rectangle 6"/>
          <p:cNvSpPr>
            <a:spLocks noGrp="1"/>
          </p:cNvSpPr>
          <p:nvPr>
            <p:ph type="body" sz="half" idx="4294967295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latin typeface="Arial" charset="0"/>
              </a:rPr>
              <a:t> 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«Читайте! И пусть в вашей жизни не будет ни одного дня, когда бы вы не прочли хоть одной страницы из новой книги!»</a:t>
            </a:r>
          </a:p>
          <a:p>
            <a:pPr>
              <a:buFont typeface="Arial" charset="0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 К.Г. Паустовский</a:t>
            </a:r>
          </a:p>
        </p:txBody>
      </p:sp>
      <p:pic>
        <p:nvPicPr>
          <p:cNvPr id="3076" name="Picture 8" descr="paustovskij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953000" y="1752600"/>
            <a:ext cx="2971800" cy="3657600"/>
          </a:xfr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1066800" y="838200"/>
            <a:ext cx="69342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>
                <a:latin typeface="Times New Roman" pitchFamily="18" charset="0"/>
                <a:cs typeface="Times New Roman" pitchFamily="18" charset="0"/>
              </a:rPr>
              <a:t>Объявление победителей школьного этапа конкурса «Живая классика»</a:t>
            </a:r>
          </a:p>
        </p:txBody>
      </p:sp>
      <p:pic>
        <p:nvPicPr>
          <p:cNvPr id="1536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2873375"/>
            <a:ext cx="31242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1000"/>
            <a:ext cx="82296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33400" y="685800"/>
            <a:ext cx="79248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700" b="1" dirty="0" smtClean="0">
                <a:solidFill>
                  <a:srgbClr val="FFFF00"/>
                </a:solidFill>
              </a:rPr>
              <a:t>ЦЕЛИ:</a:t>
            </a:r>
            <a:endParaRPr lang="ru-RU" sz="3700" b="1" dirty="0">
              <a:solidFill>
                <a:srgbClr val="FFFF00"/>
              </a:solidFill>
            </a:endParaRPr>
          </a:p>
        </p:txBody>
      </p:sp>
      <p:pic>
        <p:nvPicPr>
          <p:cNvPr id="7" name="Рисунок 6" descr="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752600"/>
            <a:ext cx="3124199" cy="457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" y="2057400"/>
            <a:ext cx="457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Формирование у детей читательского кругозора и приобретение опыта самостоятельной читательской деятельности.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Формирование эстетического отношения к искусству слова.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Развитие у детей художественно-творческих и познавательных способностей, эмоциональной отзывчивости при чтении художественных произведений.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Воспитание у детей интереса к книге и чтению.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62000" y="457200"/>
            <a:ext cx="7848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700" b="1" dirty="0" smtClean="0">
                <a:solidFill>
                  <a:srgbClr val="FFFF00"/>
                </a:solidFill>
              </a:rPr>
              <a:t>Задачи конкурса:</a:t>
            </a:r>
            <a:endParaRPr lang="ru-RU" sz="37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 descr="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47800"/>
            <a:ext cx="2971800" cy="4648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86200" y="1600200"/>
            <a:ext cx="4800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Выразительно, эмоционально прочитать произведение.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Показать значимость прозаического слова.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Возродить традиции семейного чтения.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Поиск и поддержка талантливых людей.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Критерии оценки выступления:</a:t>
            </a:r>
          </a:p>
        </p:txBody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</p:spPr>
        <p:txBody>
          <a:bodyPr/>
          <a:lstStyle/>
          <a:p>
            <a:endParaRPr lang="ru-RU" smtClean="0">
              <a:latin typeface="Arial" charset="0"/>
            </a:endParaRP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Глубина проникновения в образную и смысловую структуру текста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Грамотная речь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Выбор текста произведения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Артистизм исполнения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33400" y="457200"/>
            <a:ext cx="82296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300" b="1" dirty="0" smtClean="0">
                <a:solidFill>
                  <a:srgbClr val="FFFF00"/>
                </a:solidFill>
              </a:rPr>
              <a:t>Постников Валентин Юрьевич</a:t>
            </a:r>
          </a:p>
        </p:txBody>
      </p:sp>
      <p:pic>
        <p:nvPicPr>
          <p:cNvPr id="4" name="Рисунок 3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1447800"/>
            <a:ext cx="3505200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67200" y="1600200"/>
            <a:ext cx="4495800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/>
              <a:t>   Валентин Постников родился 4 августа 1970г. в семье популярного советского сказочника Юрия </a:t>
            </a:r>
            <a:r>
              <a:rPr lang="ru-RU" sz="1700" dirty="0" err="1" smtClean="0"/>
              <a:t>Дружкова</a:t>
            </a:r>
            <a:r>
              <a:rPr lang="ru-RU" sz="1700" dirty="0" smtClean="0"/>
              <a:t> ( Постникова ) потому всё его детство прошло в окружении популярных детских писателей: Эдуарда Успенского, Юрия Коваля, Ефима </a:t>
            </a:r>
            <a:r>
              <a:rPr lang="ru-RU" sz="1700" dirty="0" err="1" smtClean="0"/>
              <a:t>Чеповецкого</a:t>
            </a:r>
            <a:r>
              <a:rPr lang="ru-RU" sz="1700" dirty="0" smtClean="0"/>
              <a:t>, Валерия </a:t>
            </a:r>
            <a:r>
              <a:rPr lang="ru-RU" sz="1700" dirty="0" err="1" smtClean="0"/>
              <a:t>Шульжика</a:t>
            </a:r>
            <a:r>
              <a:rPr lang="ru-RU" sz="1700" dirty="0" smtClean="0"/>
              <a:t>, Григория </a:t>
            </a:r>
            <a:r>
              <a:rPr lang="ru-RU" sz="1700" dirty="0" err="1" smtClean="0"/>
              <a:t>Остера</a:t>
            </a:r>
            <a:r>
              <a:rPr lang="ru-RU" sz="1700" dirty="0" smtClean="0"/>
              <a:t>.</a:t>
            </a:r>
          </a:p>
          <a:p>
            <a:r>
              <a:rPr lang="ru-RU" sz="1700" dirty="0" smtClean="0"/>
              <a:t>С самого раннего детства Валентин стал сочинять вместе с отцом сказки.</a:t>
            </a:r>
          </a:p>
          <a:p>
            <a:r>
              <a:rPr lang="ru-RU" sz="1700" dirty="0" smtClean="0"/>
              <a:t>Валентин Постников — автор 25 книг для детей. Его книги издаются в России, Белоруссии, Болгарии, Китае. Он — автор 20 </a:t>
            </a:r>
            <a:r>
              <a:rPr lang="ru-RU" sz="1700" dirty="0" err="1" smtClean="0"/>
              <a:t>радиоспектаклей</a:t>
            </a:r>
            <a:r>
              <a:rPr lang="ru-RU" sz="1700" dirty="0" smtClean="0"/>
              <a:t> для детей.</a:t>
            </a:r>
          </a:p>
          <a:p>
            <a:r>
              <a:rPr lang="ru-RU" sz="1700" dirty="0" smtClean="0"/>
              <a:t>В 2012 году в Екатеринбурге, на студии «Горячий Шоколад», вышел полнометражный мультфильм «Первые приключения Карандаша и </a:t>
            </a:r>
            <a:r>
              <a:rPr lang="ru-RU" sz="1700" dirty="0" err="1" smtClean="0"/>
              <a:t>Самоделкина</a:t>
            </a:r>
            <a:r>
              <a:rPr lang="ru-RU" sz="1700" dirty="0" smtClean="0"/>
              <a:t>».</a:t>
            </a:r>
          </a:p>
          <a:p>
            <a:endParaRPr lang="ru-RU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5800" y="381000"/>
            <a:ext cx="8077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300" dirty="0" err="1" smtClean="0">
                <a:solidFill>
                  <a:srgbClr val="FFFF00"/>
                </a:solidFill>
              </a:rPr>
              <a:t>Мелихан</a:t>
            </a:r>
            <a:r>
              <a:rPr lang="ru-RU" sz="3300" dirty="0" smtClean="0">
                <a:solidFill>
                  <a:srgbClr val="FFFF00"/>
                </a:solidFill>
              </a:rPr>
              <a:t> Константин Семёнович </a:t>
            </a:r>
            <a:endParaRPr lang="ru-RU" sz="3300" dirty="0">
              <a:solidFill>
                <a:srgbClr val="FFFF00"/>
              </a:solidFill>
            </a:endParaRPr>
          </a:p>
        </p:txBody>
      </p:sp>
      <p:pic>
        <p:nvPicPr>
          <p:cNvPr id="4" name="Рисунок 3" descr="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667000" cy="4191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5200" y="1371600"/>
            <a:ext cx="5334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/>
              <a:t>Константин Семёнович </a:t>
            </a:r>
            <a:r>
              <a:rPr lang="ru-RU" sz="1500" b="1" dirty="0" err="1" smtClean="0"/>
              <a:t>Мелихан</a:t>
            </a:r>
            <a:r>
              <a:rPr lang="ru-RU" sz="1500" dirty="0" smtClean="0"/>
              <a:t>  (</a:t>
            </a:r>
            <a:r>
              <a:rPr lang="ru-RU" sz="1500" dirty="0" smtClean="0">
                <a:hlinkClick r:id="rId3" tooltip="27 сентября"/>
              </a:rPr>
              <a:t>27 сентября</a:t>
            </a:r>
            <a:r>
              <a:rPr lang="ru-RU" sz="1500" dirty="0" smtClean="0"/>
              <a:t> </a:t>
            </a:r>
            <a:r>
              <a:rPr lang="ru-RU" sz="1500" dirty="0" smtClean="0">
                <a:hlinkClick r:id="rId4" tooltip="1952 год"/>
              </a:rPr>
              <a:t>1952 года</a:t>
            </a:r>
            <a:r>
              <a:rPr lang="ru-RU" sz="1500" dirty="0" smtClean="0"/>
              <a:t>, </a:t>
            </a:r>
            <a:r>
              <a:rPr lang="ru-RU" sz="1500" dirty="0" smtClean="0">
                <a:hlinkClick r:id="rId5" tooltip="Санкт-Петербург"/>
              </a:rPr>
              <a:t>Ленинград</a:t>
            </a:r>
            <a:r>
              <a:rPr lang="ru-RU" sz="1500" dirty="0" smtClean="0"/>
              <a:t>, </a:t>
            </a:r>
            <a:r>
              <a:rPr lang="ru-RU" sz="1500" dirty="0" smtClean="0">
                <a:hlinkClick r:id="rId6" tooltip="Союз Советских Социалистических Республик"/>
              </a:rPr>
              <a:t>СССР</a:t>
            </a:r>
            <a:r>
              <a:rPr lang="ru-RU" sz="1500" dirty="0" smtClean="0"/>
              <a:t>) — российский писатель, автор юмористических книг, эстрадный исполнитель собственных произведений, карикатурист, теле- и </a:t>
            </a:r>
            <a:r>
              <a:rPr lang="ru-RU" sz="1500" dirty="0" err="1" smtClean="0"/>
              <a:t>радиоведущий</a:t>
            </a:r>
            <a:r>
              <a:rPr lang="ru-RU" sz="1500" dirty="0" smtClean="0"/>
              <a:t>, президент клуба джентльменов. Также он рисует карикатуры, создаёт рекламные </a:t>
            </a:r>
            <a:r>
              <a:rPr lang="ru-RU" sz="1500" dirty="0" err="1" smtClean="0"/>
              <a:t>слоганы</a:t>
            </a:r>
            <a:r>
              <a:rPr lang="ru-RU" sz="1500" dirty="0" smtClean="0"/>
              <a:t>, сценарии к мультфильмам, скетчи.</a:t>
            </a:r>
          </a:p>
          <a:p>
            <a:r>
              <a:rPr lang="ru-RU" sz="1500" dirty="0" smtClean="0"/>
              <a:t>В 1985 году входит в Антологию русского юмористического рассказа. Сценарии мультфильмов «Окно» и «Моя семья».</a:t>
            </a:r>
          </a:p>
          <a:p>
            <a:pPr lvl="0"/>
            <a:r>
              <a:rPr lang="ru-RU" sz="1500" dirty="0" smtClean="0"/>
              <a:t>1985—1990. Ежегодно участвует в передачах Центрального телевидения «</a:t>
            </a:r>
            <a:r>
              <a:rPr lang="ru-RU" sz="1500" dirty="0" smtClean="0">
                <a:hlinkClick r:id="rId7" tooltip="Вокруг смеха"/>
              </a:rPr>
              <a:t>Вокруг смеха</a:t>
            </a:r>
            <a:r>
              <a:rPr lang="ru-RU" sz="1500" dirty="0" smtClean="0"/>
              <a:t>».</a:t>
            </a:r>
          </a:p>
          <a:p>
            <a:pPr lvl="0"/>
            <a:r>
              <a:rPr lang="ru-RU" sz="1500" dirty="0" smtClean="0"/>
              <a:t>1988. Лауреат премии «Зелёный портфель» (</a:t>
            </a:r>
            <a:r>
              <a:rPr lang="ru-RU" sz="1500" dirty="0" smtClean="0">
                <a:hlinkClick r:id="rId8" tooltip="Юность (журнал)"/>
              </a:rPr>
              <a:t>журнал «Юность»</a:t>
            </a:r>
            <a:r>
              <a:rPr lang="ru-RU" sz="1500" dirty="0" smtClean="0"/>
              <a:t>).</a:t>
            </a:r>
          </a:p>
          <a:p>
            <a:pPr lvl="0"/>
            <a:r>
              <a:rPr lang="ru-RU" sz="1500" dirty="0" smtClean="0"/>
              <a:t>1989. Сборник рассказов, пародий и миниатюр «Карусель» (совместно с </a:t>
            </a:r>
            <a:r>
              <a:rPr lang="ru-RU" sz="1500" dirty="0" smtClean="0">
                <a:hlinkClick r:id="rId9" tooltip="Семен Альтов"/>
              </a:rPr>
              <a:t>Семеном Альтовым</a:t>
            </a:r>
            <a:r>
              <a:rPr lang="ru-RU" sz="1500" dirty="0" smtClean="0"/>
              <a:t>).</a:t>
            </a:r>
          </a:p>
          <a:p>
            <a:pPr lvl="0"/>
            <a:r>
              <a:rPr lang="ru-RU" sz="1500" dirty="0" smtClean="0"/>
              <a:t>1990. Придумал «</a:t>
            </a:r>
            <a:r>
              <a:rPr lang="ru-RU" sz="1500" dirty="0" err="1" smtClean="0"/>
              <a:t>Календурь</a:t>
            </a:r>
            <a:r>
              <a:rPr lang="ru-RU" sz="1500" dirty="0" smtClean="0"/>
              <a:t>» (первая публикация).</a:t>
            </a:r>
          </a:p>
          <a:p>
            <a:pPr lvl="0"/>
            <a:r>
              <a:rPr lang="ru-RU" sz="1500" dirty="0" smtClean="0"/>
              <a:t>1990. Книга «Джентльмен и донжуан».</a:t>
            </a:r>
          </a:p>
          <a:p>
            <a:pPr lvl="0"/>
            <a:r>
              <a:rPr lang="ru-RU" sz="1500" dirty="0" smtClean="0"/>
              <a:t>1999 г. Книга «</a:t>
            </a:r>
            <a:r>
              <a:rPr lang="ru-RU" sz="1500" dirty="0" err="1" smtClean="0"/>
              <a:t>Юмуары</a:t>
            </a:r>
            <a:r>
              <a:rPr lang="ru-RU" sz="1500" dirty="0" smtClean="0"/>
              <a:t>».</a:t>
            </a:r>
          </a:p>
          <a:p>
            <a:pPr lvl="0"/>
            <a:r>
              <a:rPr lang="ru-RU" sz="1500" dirty="0" smtClean="0"/>
              <a:t>2000 г. Книга «Дневник донжуана».</a:t>
            </a:r>
          </a:p>
          <a:p>
            <a:pPr lvl="0"/>
            <a:r>
              <a:rPr lang="ru-RU" sz="1500" dirty="0" smtClean="0"/>
              <a:t>2003 г. Книга «</a:t>
            </a:r>
            <a:r>
              <a:rPr lang="ru-RU" sz="1500" dirty="0" err="1" smtClean="0"/>
              <a:t>Охмуризмы</a:t>
            </a:r>
            <a:r>
              <a:rPr lang="ru-RU" sz="1500" dirty="0" smtClean="0"/>
              <a:t>».</a:t>
            </a:r>
          </a:p>
          <a:p>
            <a:pPr lvl="0"/>
            <a:r>
              <a:rPr lang="ru-RU" sz="1500" dirty="0" smtClean="0"/>
              <a:t>2004 г. Книга «</a:t>
            </a:r>
            <a:r>
              <a:rPr lang="ru-RU" sz="1500" dirty="0" err="1" smtClean="0"/>
              <a:t>Хамплименты</a:t>
            </a:r>
            <a:r>
              <a:rPr lang="ru-RU" sz="1500" dirty="0" smtClean="0"/>
              <a:t>» и др. произведения.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09600" y="304800"/>
            <a:ext cx="80010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300" b="1" dirty="0" smtClean="0">
                <a:solidFill>
                  <a:srgbClr val="FFFF00"/>
                </a:solidFill>
              </a:rPr>
              <a:t>Медведев Валерий Владимирович</a:t>
            </a:r>
            <a:endParaRPr lang="ru-RU" sz="3300" b="1" dirty="0">
              <a:solidFill>
                <a:srgbClr val="FFFF00"/>
              </a:solidFill>
            </a:endParaRPr>
          </a:p>
        </p:txBody>
      </p:sp>
      <p:pic>
        <p:nvPicPr>
          <p:cNvPr id="3" name="Рисунок 2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47800"/>
            <a:ext cx="3048000" cy="4267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86200" y="1371600"/>
            <a:ext cx="4953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Вале́рий</a:t>
            </a:r>
            <a:r>
              <a:rPr lang="ru-RU" dirty="0" smtClean="0"/>
              <a:t> </a:t>
            </a:r>
            <a:r>
              <a:rPr lang="ru-RU" dirty="0" err="1" smtClean="0"/>
              <a:t>Влади́мирович</a:t>
            </a:r>
            <a:r>
              <a:rPr lang="ru-RU" dirty="0" smtClean="0"/>
              <a:t> </a:t>
            </a:r>
            <a:r>
              <a:rPr lang="ru-RU" dirty="0" err="1" smtClean="0"/>
              <a:t>Медве́дев</a:t>
            </a:r>
            <a:r>
              <a:rPr lang="ru-RU" dirty="0" smtClean="0"/>
              <a:t> (имя при рождении — </a:t>
            </a:r>
            <a:r>
              <a:rPr lang="ru-RU" dirty="0" err="1" smtClean="0"/>
              <a:t>Вале́рий</a:t>
            </a:r>
            <a:r>
              <a:rPr lang="ru-RU" dirty="0" smtClean="0"/>
              <a:t> </a:t>
            </a:r>
            <a:r>
              <a:rPr lang="ru-RU" dirty="0" err="1" smtClean="0"/>
              <a:t>Ива́нович</a:t>
            </a:r>
            <a:r>
              <a:rPr lang="ru-RU" dirty="0" smtClean="0"/>
              <a:t> </a:t>
            </a:r>
            <a:r>
              <a:rPr lang="ru-RU" dirty="0" err="1" smtClean="0"/>
              <a:t>Мари́нин</a:t>
            </a:r>
            <a:r>
              <a:rPr lang="ru-RU" dirty="0" smtClean="0"/>
              <a:t>; 16 марта 1923, Ишим, Тюменская губерния, РСФСР, СССР — 16 февраля 1997, Москва, Россия) — советский и российский писатель, актёр.</a:t>
            </a:r>
          </a:p>
          <a:p>
            <a:r>
              <a:rPr lang="ru-RU" dirty="0" smtClean="0"/>
              <a:t> Получил известность в качестве автора литературных произведений для детей и юношества — повестей и романов «Гусёнок третьего сорта» (1960), «Вовка </a:t>
            </a:r>
            <a:r>
              <a:rPr lang="ru-RU" dirty="0" err="1" smtClean="0"/>
              <a:t>Веснушкин</a:t>
            </a:r>
            <a:r>
              <a:rPr lang="ru-RU" dirty="0" smtClean="0"/>
              <a:t> в стране заводных человечков» (1963), «Тире-тире-точка» (1965), «Сделайте весёлое лицо» (1970), «Свадебный марш» (1974), «Флейта для чемпиона» (1980) и др. Наибольшую популярность приобрёл цикл произведений Валерия Медведева о Юрии </a:t>
            </a:r>
            <a:r>
              <a:rPr lang="ru-RU" dirty="0" err="1" smtClean="0"/>
              <a:t>Баранкине</a:t>
            </a:r>
            <a:r>
              <a:rPr lang="ru-RU" dirty="0" smtClean="0"/>
              <a:t>: повести «</a:t>
            </a:r>
            <a:r>
              <a:rPr lang="ru-RU" dirty="0" err="1" smtClean="0"/>
              <a:t>Баранкин</a:t>
            </a:r>
            <a:r>
              <a:rPr lang="ru-RU" dirty="0" smtClean="0"/>
              <a:t>, будь человеком!» и др..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239</TotalTime>
  <Words>279</Words>
  <PresentationFormat>Экран (4:3)</PresentationFormat>
  <Paragraphs>77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Литейная</vt:lpstr>
      <vt:lpstr>Слайд 1</vt:lpstr>
      <vt:lpstr>Слайд 2</vt:lpstr>
      <vt:lpstr>Слайд 3</vt:lpstr>
      <vt:lpstr>Слайд 4</vt:lpstr>
      <vt:lpstr>Слайд 5</vt:lpstr>
      <vt:lpstr>Критерии оценки выступления: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Ирина Пивоварова</vt:lpstr>
      <vt:lpstr>Анатолий Митяев  «Мешок овсянки»</vt:lpstr>
      <vt:lpstr>Татьяна Петросян «Записка»</vt:lpstr>
      <vt:lpstr>Слайд 20</vt:lpstr>
      <vt:lpstr>С.Г. Писахов «Подруженьки»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38</cp:revision>
  <dcterms:created xsi:type="dcterms:W3CDTF">2017-03-11T17:56:05Z</dcterms:created>
  <dcterms:modified xsi:type="dcterms:W3CDTF">2019-11-05T12:40:11Z</dcterms:modified>
</cp:coreProperties>
</file>