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9" r:id="rId5"/>
    <p:sldId id="262" r:id="rId6"/>
    <p:sldId id="258" r:id="rId7"/>
    <p:sldId id="260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94E25-9617-4F2A-A9B6-C4836578E3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78F0C-6A3C-4DD0-A73A-D22682721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0598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94E25-9617-4F2A-A9B6-C4836578E3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78F0C-6A3C-4DD0-A73A-D22682721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68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94E25-9617-4F2A-A9B6-C4836578E3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78F0C-6A3C-4DD0-A73A-D22682721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9755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94E25-9617-4F2A-A9B6-C4836578E3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78F0C-6A3C-4DD0-A73A-D22682721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6290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94E25-9617-4F2A-A9B6-C4836578E3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78F0C-6A3C-4DD0-A73A-D22682721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9727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94E25-9617-4F2A-A9B6-C4836578E3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78F0C-6A3C-4DD0-A73A-D22682721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3773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94E25-9617-4F2A-A9B6-C4836578E3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78F0C-6A3C-4DD0-A73A-D22682721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8587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94E25-9617-4F2A-A9B6-C4836578E3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78F0C-6A3C-4DD0-A73A-D22682721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347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94E25-9617-4F2A-A9B6-C4836578E3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78F0C-6A3C-4DD0-A73A-D22682721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9691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94E25-9617-4F2A-A9B6-C4836578E3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78F0C-6A3C-4DD0-A73A-D22682721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6861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94E25-9617-4F2A-A9B6-C4836578E3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78F0C-6A3C-4DD0-A73A-D22682721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2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94E25-9617-4F2A-A9B6-C4836578E3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78F0C-6A3C-4DD0-A73A-D22682721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797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17</a:t>
            </a:r>
            <a:r>
              <a:rPr lang="en-US" baseline="30000" dirty="0" smtClean="0"/>
              <a:t>th</a:t>
            </a:r>
            <a:r>
              <a:rPr lang="en-US" dirty="0" smtClean="0"/>
              <a:t> of January, Thursday.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 c. My pet.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429000"/>
            <a:ext cx="3182888" cy="31828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9981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33 Дорожка 33 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34400" y="6093296"/>
            <a:ext cx="609600" cy="609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49162"/>
            <a:ext cx="6768752" cy="63537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8769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9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ets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Dog</a:t>
            </a:r>
          </a:p>
          <a:p>
            <a:r>
              <a:rPr lang="en-US" dirty="0" smtClean="0"/>
              <a:t>Tortoise</a:t>
            </a:r>
          </a:p>
          <a:p>
            <a:r>
              <a:rPr lang="en-US" dirty="0" smtClean="0"/>
              <a:t>Cat</a:t>
            </a:r>
          </a:p>
          <a:p>
            <a:r>
              <a:rPr lang="en-US" dirty="0" smtClean="0"/>
              <a:t>Budgie</a:t>
            </a:r>
          </a:p>
          <a:p>
            <a:r>
              <a:rPr lang="en-US" dirty="0" smtClean="0"/>
              <a:t>Guinea pig</a:t>
            </a:r>
          </a:p>
          <a:p>
            <a:r>
              <a:rPr lang="en-US" dirty="0" smtClean="0"/>
              <a:t>Goldfish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Farm animals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Duck</a:t>
            </a:r>
          </a:p>
          <a:p>
            <a:r>
              <a:rPr lang="en-US" dirty="0" smtClean="0"/>
              <a:t>Goose</a:t>
            </a:r>
          </a:p>
          <a:p>
            <a:r>
              <a:rPr lang="en-US" dirty="0" smtClean="0"/>
              <a:t>Hen</a:t>
            </a:r>
          </a:p>
          <a:p>
            <a:r>
              <a:rPr lang="en-US" dirty="0" smtClean="0"/>
              <a:t>Cow</a:t>
            </a:r>
          </a:p>
          <a:p>
            <a:r>
              <a:rPr lang="en-US" dirty="0" smtClean="0"/>
              <a:t>Rabbit</a:t>
            </a:r>
          </a:p>
          <a:p>
            <a:r>
              <a:rPr lang="en-US" dirty="0" smtClean="0"/>
              <a:t>Goat</a:t>
            </a:r>
          </a:p>
          <a:p>
            <a:r>
              <a:rPr lang="en-US" dirty="0" smtClean="0"/>
              <a:t>sheep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0708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484785"/>
            <a:ext cx="7702624" cy="2115666"/>
          </a:xfrm>
        </p:spPr>
        <p:txBody>
          <a:bodyPr/>
          <a:lstStyle/>
          <a:p>
            <a:r>
              <a:rPr lang="en-US" sz="4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Find new friends and talk about your pets online.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34 Дорожка 34 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00392" y="58772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108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4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96752"/>
            <a:ext cx="8147248" cy="220886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Find new friends and talk about your pets online.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2708920"/>
            <a:ext cx="7715200" cy="3417243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dirty="0" smtClean="0"/>
              <a:t>What pet has each person got?</a:t>
            </a:r>
          </a:p>
          <a:p>
            <a:pPr marL="0" indent="0">
              <a:buNone/>
            </a:pPr>
            <a:r>
              <a:rPr lang="en-US" sz="2800" dirty="0" smtClean="0"/>
              <a:t>           Jessie</a:t>
            </a:r>
          </a:p>
          <a:p>
            <a:pPr marL="0" indent="0">
              <a:buNone/>
            </a:pPr>
            <a:r>
              <a:rPr lang="en-US" sz="2800" dirty="0" smtClean="0"/>
              <a:t>            Chris                has got  a …</a:t>
            </a:r>
          </a:p>
          <a:p>
            <a:pPr marL="0" indent="0">
              <a:buNone/>
            </a:pPr>
            <a:r>
              <a:rPr lang="en-US" sz="2800" dirty="0" smtClean="0"/>
              <a:t>            Sarah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843808" y="3645024"/>
            <a:ext cx="936104" cy="2880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2843808" y="4077072"/>
            <a:ext cx="9361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2987824" y="4221088"/>
            <a:ext cx="792088" cy="3600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671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2276872"/>
            <a:ext cx="7715200" cy="3849291"/>
          </a:xfrm>
        </p:spPr>
        <p:txBody>
          <a:bodyPr/>
          <a:lstStyle/>
          <a:p>
            <a:pPr lvl="0"/>
            <a:r>
              <a:rPr lang="en-US" dirty="0">
                <a:solidFill>
                  <a:prstClr val="black"/>
                </a:solidFill>
              </a:rPr>
              <a:t>What are their pet’s names?</a:t>
            </a:r>
          </a:p>
          <a:p>
            <a:pPr marL="0" lvl="0" indent="0">
              <a:buNone/>
            </a:pPr>
            <a:r>
              <a:rPr lang="en-US" sz="2700" dirty="0" smtClean="0">
                <a:solidFill>
                  <a:prstClr val="black"/>
                </a:solidFill>
              </a:rPr>
              <a:t> </a:t>
            </a:r>
          </a:p>
          <a:p>
            <a:pPr marL="0" lvl="0" indent="0">
              <a:buNone/>
            </a:pPr>
            <a:r>
              <a:rPr lang="en-US" sz="2700" dirty="0" smtClean="0">
                <a:solidFill>
                  <a:prstClr val="black"/>
                </a:solidFill>
              </a:rPr>
              <a:t>The </a:t>
            </a:r>
            <a:r>
              <a:rPr lang="en-US" sz="2700" dirty="0">
                <a:solidFill>
                  <a:prstClr val="black"/>
                </a:solidFill>
              </a:rPr>
              <a:t>cat’s</a:t>
            </a:r>
          </a:p>
          <a:p>
            <a:pPr marL="0" lvl="0" indent="0">
              <a:buNone/>
            </a:pPr>
            <a:r>
              <a:rPr lang="en-US" sz="2700" dirty="0">
                <a:solidFill>
                  <a:prstClr val="black"/>
                </a:solidFill>
              </a:rPr>
              <a:t>The budgie’s                name is …</a:t>
            </a:r>
          </a:p>
          <a:p>
            <a:pPr marL="0" lvl="0" indent="0">
              <a:buNone/>
            </a:pPr>
            <a:r>
              <a:rPr lang="en-US" sz="2700" dirty="0">
                <a:solidFill>
                  <a:prstClr val="black"/>
                </a:solidFill>
              </a:rPr>
              <a:t>The dog’s 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Find new friends and talk about your pets online.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843808" y="3645024"/>
            <a:ext cx="1080120" cy="3600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843808" y="4149080"/>
            <a:ext cx="108012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2843808" y="4221088"/>
            <a:ext cx="1080120" cy="4320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205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notepad_green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93</Words>
  <Application>Microsoft Office PowerPoint</Application>
  <PresentationFormat>Экран (4:3)</PresentationFormat>
  <Paragraphs>29</Paragraphs>
  <Slides>6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8" baseType="lpstr">
      <vt:lpstr>Тема Office</vt:lpstr>
      <vt:lpstr>notepad_green</vt:lpstr>
      <vt:lpstr>The 17th of January, Thursday.</vt:lpstr>
      <vt:lpstr>Презентация PowerPoint</vt:lpstr>
      <vt:lpstr>Презентация PowerPoint</vt:lpstr>
      <vt:lpstr>Find new friends and talk about your pets online.</vt:lpstr>
      <vt:lpstr>Find new friends and talk about your pets online.</vt:lpstr>
      <vt:lpstr>Find new friends and talk about your pets online.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17th of January, Thursday.</dc:title>
  <dc:creator>Users</dc:creator>
  <cp:lastModifiedBy>Users</cp:lastModifiedBy>
  <cp:revision>9</cp:revision>
  <dcterms:created xsi:type="dcterms:W3CDTF">2019-01-16T04:26:31Z</dcterms:created>
  <dcterms:modified xsi:type="dcterms:W3CDTF">2019-01-17T01:40:39Z</dcterms:modified>
</cp:coreProperties>
</file>