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9" r:id="rId5"/>
    <p:sldId id="258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7F7C41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88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prstTxWarp prst="textArchUpPour">
              <a:avLst/>
            </a:prstTxWarp>
            <a:normAutofit/>
          </a:bodyPr>
          <a:lstStyle/>
          <a:p>
            <a:r>
              <a:rPr lang="ru-RU" sz="5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Устами второклассника</a:t>
            </a:r>
            <a:endParaRPr lang="ru-RU" sz="5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2050" name="Picture 2" descr="D:\1класс2015год\фото 1 класс 2015\CIMG29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3161083"/>
            <a:ext cx="4929222" cy="3696917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prstTxWarp prst="textTriangleInverted">
              <a:avLst>
                <a:gd name="adj" fmla="val 51150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7200" b="1" dirty="0" smtClean="0">
                <a:ln w="11430">
                  <a:solidFill>
                    <a:srgbClr val="FFFF00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Рассуждалки </a:t>
            </a:r>
            <a:endParaRPr lang="ru-RU" sz="7200" b="1" dirty="0">
              <a:ln w="11430">
                <a:solidFill>
                  <a:srgbClr val="FFFF00"/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prstTxWarp prst="textInflateBottom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6600" b="1" dirty="0" err="1" smtClean="0">
                <a:ln w="11430">
                  <a:solidFill>
                    <a:srgbClr val="7F7C41"/>
                  </a:solidFill>
                </a:ln>
                <a:solidFill>
                  <a:srgbClr val="FF00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Загадалки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prstTxWarp prst="textDeflate">
              <a:avLst/>
            </a:prstTxWarp>
            <a:spAutoFit/>
          </a:bodyPr>
          <a:lstStyle/>
          <a:p>
            <a:r>
              <a:rPr lang="ru-RU" sz="6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Объяснялки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prstTxWarp prst="textWave4">
              <a:avLst/>
            </a:prstTxWarp>
            <a:spAutoFit/>
          </a:bodyPr>
          <a:lstStyle/>
          <a:p>
            <a:r>
              <a:rPr lang="ru-RU" sz="6600" b="1" dirty="0" err="1" smtClean="0">
                <a:ln w="24500" cmpd="dbl">
                  <a:solidFill>
                    <a:srgbClr val="00B050"/>
                  </a:solidFill>
                  <a:prstDash val="solid"/>
                  <a:miter lim="800000"/>
                </a:ln>
                <a:solidFill>
                  <a:srgbClr val="FF99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О</a:t>
            </a:r>
            <a:r>
              <a:rPr lang="ru-RU" sz="6600" b="1" dirty="0" err="1" smtClean="0">
                <a:ln w="24500" cmpd="dbl">
                  <a:solidFill>
                    <a:srgbClr val="00B050"/>
                  </a:solidFill>
                  <a:prstDash val="solid"/>
                  <a:miter lim="800000"/>
                </a:ln>
                <a:solidFill>
                  <a:srgbClr val="FF99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бгонялки</a:t>
            </a:r>
            <a:endParaRPr lang="ru-RU" sz="6600" dirty="0">
              <a:ln w="24500" cmpd="dbl">
                <a:solidFill>
                  <a:srgbClr val="00B050"/>
                </a:solidFill>
                <a:prstDash val="solid"/>
                <a:miter lim="800000"/>
              </a:ln>
              <a:solidFill>
                <a:srgbClr val="FF99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3">
            <a:schemeClr val="lt1"/>
          </a:lnRef>
          <a:fillRef idx="1001">
            <a:schemeClr val="lt2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prstTxWarp prst="textArchDownPour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 новых встреч!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Picture 2" descr="D:\1класс2015год\фото 1 класс 2015\фото 1 класс\1 класс 2016\CIMG32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7" y="0"/>
            <a:ext cx="5143536" cy="3429024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10</Words>
  <PresentationFormat>Экран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Устами второклассника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Устами второклассника</dc:title>
  <dc:creator>ботаник</dc:creator>
  <cp:lastModifiedBy>ботаник</cp:lastModifiedBy>
  <cp:revision>6</cp:revision>
  <dcterms:created xsi:type="dcterms:W3CDTF">2017-03-16T15:18:08Z</dcterms:created>
  <dcterms:modified xsi:type="dcterms:W3CDTF">2017-03-16T16:18:15Z</dcterms:modified>
</cp:coreProperties>
</file>