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77" r:id="rId6"/>
    <p:sldId id="261" r:id="rId7"/>
    <p:sldId id="262" r:id="rId8"/>
    <p:sldId id="271" r:id="rId9"/>
    <p:sldId id="263" r:id="rId10"/>
    <p:sldId id="266" r:id="rId11"/>
    <p:sldId id="264" r:id="rId12"/>
    <p:sldId id="275" r:id="rId13"/>
    <p:sldId id="265" r:id="rId14"/>
    <p:sldId id="267" r:id="rId15"/>
    <p:sldId id="279" r:id="rId16"/>
    <p:sldId id="268" r:id="rId17"/>
    <p:sldId id="269" r:id="rId18"/>
    <p:sldId id="272" r:id="rId19"/>
    <p:sldId id="273" r:id="rId20"/>
    <p:sldId id="274" r:id="rId21"/>
    <p:sldId id="270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643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829733"/>
            <a:ext cx="9519709" cy="2680230"/>
          </a:xfrm>
        </p:spPr>
        <p:txBody>
          <a:bodyPr>
            <a:noAutofit/>
          </a:bodyPr>
          <a:lstStyle/>
          <a:p>
            <a:pPr algn="ctr"/>
            <a:r>
              <a:rPr lang="ru-RU" sz="6000" dirty="0" err="1" smtClean="0">
                <a:solidFill>
                  <a:srgbClr val="FF0000"/>
                </a:solidFill>
              </a:rPr>
              <a:t>ПрОеКТ</a:t>
            </a:r>
            <a:r>
              <a:rPr lang="ru-RU" sz="6000" dirty="0" smtClean="0">
                <a:solidFill>
                  <a:srgbClr val="FF0000"/>
                </a:solidFill>
              </a:rPr>
              <a:t> </a:t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«РОССИЯ – РОДИНА МОЯ»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3549787"/>
            <a:ext cx="8791575" cy="2811824"/>
          </a:xfrm>
        </p:spPr>
        <p:txBody>
          <a:bodyPr/>
          <a:lstStyle/>
          <a:p>
            <a:pPr algn="r"/>
            <a:r>
              <a:rPr lang="ru-RU" dirty="0" smtClean="0"/>
              <a:t>Автор: </a:t>
            </a:r>
            <a:r>
              <a:rPr lang="ru-RU" dirty="0" err="1" smtClean="0"/>
              <a:t>Скапачева</a:t>
            </a:r>
            <a:r>
              <a:rPr lang="ru-RU" dirty="0" smtClean="0"/>
              <a:t> Анастасия</a:t>
            </a:r>
          </a:p>
          <a:p>
            <a:pPr algn="r"/>
            <a:r>
              <a:rPr lang="ru-RU" dirty="0" smtClean="0"/>
              <a:t>Ученица 4 класса «В» </a:t>
            </a:r>
          </a:p>
          <a:p>
            <a:pPr algn="r"/>
            <a:r>
              <a:rPr lang="ru-RU" dirty="0" smtClean="0"/>
              <a:t>МБОУ СОШ №1 г. </a:t>
            </a:r>
            <a:r>
              <a:rPr lang="ru-RU" dirty="0" smtClean="0"/>
              <a:t>Зубцова</a:t>
            </a:r>
          </a:p>
          <a:p>
            <a:pPr algn="r"/>
            <a:r>
              <a:rPr lang="ru-RU" dirty="0" smtClean="0"/>
              <a:t>Руководитель: Кудрявцева </a:t>
            </a:r>
          </a:p>
          <a:p>
            <a:pPr algn="r"/>
            <a:r>
              <a:rPr lang="ru-RU" dirty="0" smtClean="0"/>
              <a:t>Светлана </a:t>
            </a:r>
            <a:r>
              <a:rPr lang="ru-RU" dirty="0" err="1" smtClean="0"/>
              <a:t>николаевна</a:t>
            </a:r>
            <a:endParaRPr lang="ru-RU" dirty="0" smtClean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64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267" y="0"/>
            <a:ext cx="10938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89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1" y="321733"/>
            <a:ext cx="10312400" cy="636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28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287867"/>
            <a:ext cx="1126066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61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0"/>
            <a:ext cx="10525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866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7" y="0"/>
            <a:ext cx="104986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802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7" y="-1"/>
            <a:ext cx="111252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65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304798"/>
            <a:ext cx="10143067" cy="633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94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618518"/>
            <a:ext cx="10803467" cy="8885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Русь всегда славилась богатой культурой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0" y="1727201"/>
            <a:ext cx="5317067" cy="418253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79067" y="1727201"/>
            <a:ext cx="5486400" cy="41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6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67" y="643467"/>
            <a:ext cx="10261600" cy="587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8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133" y="118533"/>
            <a:ext cx="7010400" cy="65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297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800" y="609601"/>
            <a:ext cx="4588933" cy="163988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Россия – это наша страна, это наша родина!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276" y="304800"/>
            <a:ext cx="6252924" cy="62484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430371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Что такое Родина? Маму я спросила. Улыбнулась мама</a:t>
            </a:r>
            <a:r>
              <a:rPr lang="ru-RU" dirty="0" smtClean="0">
                <a:solidFill>
                  <a:schemeClr val="bg1"/>
                </a:solidFill>
              </a:rPr>
              <a:t>,  </a:t>
            </a:r>
            <a:r>
              <a:rPr lang="ru-RU" dirty="0">
                <a:solidFill>
                  <a:schemeClr val="bg1"/>
                </a:solidFill>
              </a:rPr>
              <a:t>Повела рукой: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"</a:t>
            </a:r>
            <a:r>
              <a:rPr lang="ru-RU" dirty="0">
                <a:solidFill>
                  <a:schemeClr val="bg1"/>
                </a:solidFill>
              </a:rPr>
              <a:t>Это наша родина, Милая Россия,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Нет другой на свете Родины такой".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сердце ты у каждого, Родина-Россия! Белые березки, колос налитой.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Нет тебя привольней,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Нет тебя красивей</a:t>
            </a:r>
            <a:r>
              <a:rPr lang="ru-RU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Нет другой на свете Родины такой. </a:t>
            </a:r>
            <a:r>
              <a:rPr lang="ru-RU" dirty="0" smtClean="0">
                <a:solidFill>
                  <a:schemeClr val="bg1"/>
                </a:solidFill>
              </a:rPr>
              <a:t>              (</a:t>
            </a:r>
            <a:r>
              <a:rPr lang="ru-RU" dirty="0" err="1">
                <a:solidFill>
                  <a:schemeClr val="bg1"/>
                </a:solidFill>
              </a:rPr>
              <a:t>И.Черницкая</a:t>
            </a:r>
            <a:r>
              <a:rPr lang="ru-RU" dirty="0">
                <a:solidFill>
                  <a:schemeClr val="bg1"/>
                </a:solidFill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13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35467"/>
            <a:ext cx="10329333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53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467" y="609600"/>
            <a:ext cx="4359275" cy="60959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Россия – родина моя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6200" y="609602"/>
            <a:ext cx="6646333" cy="568959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533" y="1422400"/>
            <a:ext cx="4630209" cy="4876800"/>
          </a:xfrm>
        </p:spPr>
        <p:txBody>
          <a:bodyPr>
            <a:normAutofit/>
          </a:bodyPr>
          <a:lstStyle/>
          <a:p>
            <a:pPr algn="ctr"/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Ах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Россия, родная Россия, </a:t>
            </a:r>
          </a:p>
          <a:p>
            <a:pPr algn="ctr"/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 твоем имени нежность берез, И народные мудрость и сила,</a:t>
            </a:r>
          </a:p>
          <a:p>
            <a:pPr algn="ctr"/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И сверкание утренних рос.</a:t>
            </a:r>
          </a:p>
          <a:p>
            <a:pPr algn="ctr"/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Я хочу пожелать тебе счастья, Мирной жизни, покоя, тепла, Чтоб тебя не коснулось ненастье, Чтоб судьба твоя светлой была</a:t>
            </a:r>
          </a:p>
          <a:p>
            <a:pPr algn="ctr"/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3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6514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/>
                </a:solidFill>
              </a:rPr>
              <a:t>Спасибо за внимание</a:t>
            </a:r>
            <a:endParaRPr lang="ru-RU" b="1" dirty="0">
              <a:solidFill>
                <a:schemeClr val="bg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1270001"/>
            <a:ext cx="10356320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228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48214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</a:rPr>
              <a:t>Главный праздник страны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4133" y="1303867"/>
            <a:ext cx="5638800" cy="5300134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51084" y="1303867"/>
            <a:ext cx="5331316" cy="530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433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21732"/>
            <a:ext cx="10515600" cy="623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313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33" y="0"/>
            <a:ext cx="110066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37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733" y="0"/>
            <a:ext cx="10193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87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533" y="0"/>
            <a:ext cx="1092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82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99" y="0"/>
            <a:ext cx="9922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31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33" y="135467"/>
            <a:ext cx="9838267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69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102</TotalTime>
  <Words>160</Words>
  <Application>Microsoft Office PowerPoint</Application>
  <PresentationFormat>Произвольный</PresentationFormat>
  <Paragraphs>23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Контур</vt:lpstr>
      <vt:lpstr>ПрОеКТ  «РОССИЯ – РОДИНА МОЯ»</vt:lpstr>
      <vt:lpstr>Россия – это наша страна, это наша родина!</vt:lpstr>
      <vt:lpstr>Главный праздник страны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Русь всегда славилась богатой культурой</vt:lpstr>
      <vt:lpstr>Слайд 18</vt:lpstr>
      <vt:lpstr>Слайд 19</vt:lpstr>
      <vt:lpstr>Слайд 20</vt:lpstr>
      <vt:lpstr>Россия – родина моя</vt:lpstr>
      <vt:lpstr>Спасибо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«РОССИЯ – РОДИНА МОЯ»</dc:title>
  <dc:creator>Даниил Перьков</dc:creator>
  <cp:lastModifiedBy>учитель</cp:lastModifiedBy>
  <cp:revision>20</cp:revision>
  <dcterms:created xsi:type="dcterms:W3CDTF">2016-04-24T16:12:35Z</dcterms:created>
  <dcterms:modified xsi:type="dcterms:W3CDTF">2017-11-30T15:30:54Z</dcterms:modified>
</cp:coreProperties>
</file>