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7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865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9676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76327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9997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84031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36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649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1681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3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139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017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39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9256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02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55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2398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F585-7434-41AC-8652-BFCC3D726E9A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921D3E-25EC-4B0C-AE7A-9A4C2E180A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84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Проект «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</a:rPr>
              <a:t>Красная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</a:rPr>
              <a:t>книга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2080621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Выполнила: </a:t>
            </a:r>
            <a:r>
              <a:rPr lang="ru-RU" dirty="0" err="1" smtClean="0">
                <a:solidFill>
                  <a:schemeClr val="tx1"/>
                </a:solidFill>
              </a:rPr>
              <a:t>Скапачева</a:t>
            </a:r>
            <a:r>
              <a:rPr lang="ru-RU" dirty="0" smtClean="0">
                <a:solidFill>
                  <a:schemeClr val="tx1"/>
                </a:solidFill>
              </a:rPr>
              <a:t> Анастасия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ученица 4 класса «В»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МБОУ СОШ №1 г. Зубцова</a:t>
            </a:r>
          </a:p>
          <a:p>
            <a:pPr algn="r"/>
            <a:r>
              <a:rPr lang="ru-RU" dirty="0" smtClean="0"/>
              <a:t>Руководитель: Кудрявцева </a:t>
            </a:r>
          </a:p>
          <a:p>
            <a:pPr algn="r"/>
            <a:r>
              <a:rPr lang="ru-RU" dirty="0" smtClean="0"/>
              <a:t>Светлана </a:t>
            </a:r>
            <a:r>
              <a:rPr lang="ru-RU" dirty="0" err="1" smtClean="0"/>
              <a:t>николаевна</a:t>
            </a:r>
            <a:endParaRPr lang="ru-RU" dirty="0" smtClean="0"/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6855966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9011" y="673768"/>
            <a:ext cx="9456821" cy="594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007924677"/>
      </p:ext>
    </p:extLst>
  </p:cSld>
  <p:clrMapOvr>
    <a:masterClrMapping/>
  </p:clrMapOvr>
  <p:transition spd="slow" advTm="8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6104" y="802105"/>
            <a:ext cx="8919411" cy="57751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7625738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10000">
        <p15:prstTrans prst="fallOve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9031" y="986589"/>
            <a:ext cx="7371347" cy="5414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160098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advTm="8000">
        <p14:flash/>
      </p:transition>
    </mc:Choice>
    <mc:Fallback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2379" y="1331495"/>
            <a:ext cx="6882063" cy="4924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257073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000">
        <p:split orient="vert"/>
      </p:transition>
    </mc:Choice>
    <mc:Fallback>
      <p:transition spd="slow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3832" y="994611"/>
            <a:ext cx="7162800" cy="5229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571528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000">
        <p:split orient="vert"/>
      </p:transition>
    </mc:Choice>
    <mc:Fallback>
      <p:transition spd="slow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2925" y="1556084"/>
            <a:ext cx="7425370" cy="4676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042386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000">
        <p:split orient="vert"/>
      </p:transition>
    </mc:Choice>
    <mc:Fallback>
      <p:transition spd="slow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3305" y="1074821"/>
            <a:ext cx="7644063" cy="5085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77394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000">
        <p:split orient="vert"/>
      </p:transition>
    </mc:Choice>
    <mc:Fallback>
      <p:transition spd="slow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3811" y="1026695"/>
            <a:ext cx="8109284" cy="5221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775377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000">
        <p:split orient="vert"/>
      </p:transition>
    </mc:Choice>
    <mc:Fallback>
      <p:transition spd="slow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4441" y="986589"/>
            <a:ext cx="8053137" cy="5350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343947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9000">
        <p:split orient="vert"/>
      </p:transition>
    </mc:Choice>
    <mc:Fallback>
      <p:transition spd="slow" advTm="9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3283" y="624109"/>
            <a:ext cx="7916779" cy="58167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872620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5000">
        <p15:prstTrans prst="prestige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4211" y="497305"/>
            <a:ext cx="10138609" cy="6087979"/>
          </a:xfrm>
        </p:spPr>
      </p:pic>
    </p:spTree>
    <p:extLst>
      <p:ext uri="{BB962C8B-B14F-4D97-AF65-F5344CB8AC3E}">
        <p14:creationId xmlns:p14="http://schemas.microsoft.com/office/powerpoint/2010/main" xmlns="" val="207894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0000">
        <p:split orient="vert"/>
      </p:transition>
    </mc:Choice>
    <mc:Fallback>
      <p:transition spd="slow" advTm="10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3916" y="762000"/>
            <a:ext cx="8085221" cy="57510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80280323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6631" y="624110"/>
            <a:ext cx="8149389" cy="58087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2689563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8000">
        <p15:prstTrans prst="wind"/>
      </p:transition>
    </mc:Choice>
    <mc:Fallback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2253" y="1034716"/>
            <a:ext cx="8325852" cy="51896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57831287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86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u="sng" dirty="0" smtClean="0"/>
              <a:t>Задача проекта</a:t>
            </a:r>
            <a:r>
              <a:rPr lang="ru-RU" sz="2400" dirty="0" smtClean="0"/>
              <a:t>: иметь представление о 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том: 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2337" y="922421"/>
            <a:ext cx="8237621" cy="5622758"/>
          </a:xfrm>
        </p:spPr>
      </p:pic>
    </p:spTree>
    <p:extLst>
      <p:ext uri="{BB962C8B-B14F-4D97-AF65-F5344CB8AC3E}">
        <p14:creationId xmlns:p14="http://schemas.microsoft.com/office/powerpoint/2010/main" xmlns="" val="205184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 advTm="10000">
        <p:circle/>
      </p:transition>
    </mc:Choice>
    <mc:Fallback>
      <p:transition spd="slow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125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          А ещё: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2337" y="906380"/>
            <a:ext cx="9922042" cy="5735051"/>
          </a:xfrm>
        </p:spPr>
      </p:pic>
    </p:spTree>
    <p:extLst>
      <p:ext uri="{BB962C8B-B14F-4D97-AF65-F5344CB8AC3E}">
        <p14:creationId xmlns:p14="http://schemas.microsoft.com/office/powerpoint/2010/main" xmlns="" val="245824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Tm="10000">
        <p14:reveal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302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         Потому что: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7874" y="1098884"/>
            <a:ext cx="8173452" cy="56869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399008068"/>
      </p:ext>
    </p:extLst>
  </p:cSld>
  <p:clrMapOvr>
    <a:masterClrMapping/>
  </p:clrMapOvr>
  <p:transition spd="slow" advTm="10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624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9852" y="521368"/>
            <a:ext cx="9123947" cy="60879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4112402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10000">
        <p15:prstTrans prst="wind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15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641684"/>
            <a:ext cx="9677400" cy="60318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6924654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 advTm="10000">
        <p15:prstTrans prst="curtains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415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495" y="545432"/>
            <a:ext cx="9472863" cy="60398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385809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Tm="10000">
        <p15:prstTrans prst="drape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44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6505" y="365125"/>
            <a:ext cx="9432758" cy="62442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766549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43</Words>
  <Application>Microsoft Office PowerPoint</Application>
  <PresentationFormat>Произвольный</PresentationFormat>
  <Paragraphs>10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Легкий дым</vt:lpstr>
      <vt:lpstr>Проект «Красная книга»</vt:lpstr>
      <vt:lpstr>Слайд 2</vt:lpstr>
      <vt:lpstr>Задача проекта: иметь представление о  том: </vt:lpstr>
      <vt:lpstr>          А ещё:</vt:lpstr>
      <vt:lpstr>         Потому что: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«Красная книга»</dc:title>
  <dc:creator>Даниил Перьков</dc:creator>
  <cp:lastModifiedBy>учитель</cp:lastModifiedBy>
  <cp:revision>10</cp:revision>
  <dcterms:created xsi:type="dcterms:W3CDTF">2016-01-24T19:15:31Z</dcterms:created>
  <dcterms:modified xsi:type="dcterms:W3CDTF">2017-11-30T15:32:55Z</dcterms:modified>
</cp:coreProperties>
</file>