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D1C3AB-DB53-43BC-AD11-9ECC5A78197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71954F-76C1-4115-923A-19B312D63F5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Истинный подвиг декабристов  в их деятельности и творчестве.</a:t>
            </a:r>
            <a:br>
              <a:rPr lang="ru-RU" dirty="0" smtClean="0"/>
            </a:br>
            <a:r>
              <a:rPr lang="ru-RU" dirty="0" smtClean="0"/>
              <a:t>Урок-конференция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149080"/>
            <a:ext cx="3888432" cy="216024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Презентацию подготовила </a:t>
            </a:r>
            <a:r>
              <a:rPr lang="ru-RU" sz="1800" dirty="0" err="1" smtClean="0"/>
              <a:t>Тюлегенова</a:t>
            </a:r>
            <a:r>
              <a:rPr lang="ru-RU" sz="1800" dirty="0" smtClean="0"/>
              <a:t> Наталья Олеговна, учитель истории и обществознания МБОУ «</a:t>
            </a:r>
            <a:r>
              <a:rPr lang="ru-RU" sz="1800" dirty="0" err="1" smtClean="0"/>
              <a:t>Щеколдинская</a:t>
            </a:r>
            <a:r>
              <a:rPr lang="ru-RU" sz="1800" dirty="0" smtClean="0"/>
              <a:t> </a:t>
            </a:r>
            <a:r>
              <a:rPr lang="ru-RU" sz="1800" dirty="0" smtClean="0"/>
              <a:t>СОШ</a:t>
            </a:r>
            <a:r>
              <a:rPr lang="ru-RU" sz="1800" dirty="0" smtClean="0"/>
              <a:t>»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6838528" cy="116205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Декабрьское восстание 14 декабря 1825 г.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51520" y="1676400"/>
            <a:ext cx="3177480" cy="4572000"/>
          </a:xfrm>
        </p:spPr>
        <p:txBody>
          <a:bodyPr/>
          <a:lstStyle/>
          <a:p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sz="2000" dirty="0" smtClean="0"/>
              <a:t>Почему именно в это время было организовано восстание?</a:t>
            </a:r>
          </a:p>
          <a:p>
            <a:r>
              <a:rPr lang="ru-RU" sz="2000" dirty="0" smtClean="0"/>
              <a:t>- Назовите причины поражения?</a:t>
            </a:r>
          </a:p>
          <a:p>
            <a:r>
              <a:rPr lang="ru-RU" sz="2000" dirty="0" smtClean="0"/>
              <a:t>- Каково значение восстания?</a:t>
            </a:r>
          </a:p>
          <a:p>
            <a:r>
              <a:rPr lang="ru-RU" sz="2000" dirty="0" smtClean="0"/>
              <a:t>- Какова судьба декабристов?</a:t>
            </a:r>
          </a:p>
          <a:p>
            <a:r>
              <a:rPr lang="ru-RU" sz="2000" dirty="0" smtClean="0"/>
              <a:t>- Можно ли говорить о подвиге декабристов и в чем он проявился?</a:t>
            </a:r>
          </a:p>
          <a:p>
            <a:endParaRPr lang="ru-RU" dirty="0"/>
          </a:p>
        </p:txBody>
      </p:sp>
      <p:pic>
        <p:nvPicPr>
          <p:cNvPr id="3074" name="Picture 2" descr="C:\Users\Барбос\Desktop\0ac6c8442031b2f23b43553d64c8b8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5050" y="1700808"/>
            <a:ext cx="5111750" cy="4536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u="sng" dirty="0" smtClean="0"/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 углубить ранее изученный материал о движении декабристов в курсе истории с применением литературного материала;</a:t>
            </a:r>
          </a:p>
          <a:p>
            <a:r>
              <a:rPr lang="ru-RU" dirty="0" smtClean="0"/>
              <a:t>- познакомить учащихся с творчеством декабристов;</a:t>
            </a:r>
          </a:p>
          <a:p>
            <a:r>
              <a:rPr lang="ru-RU" dirty="0" smtClean="0"/>
              <a:t>- развивать навыки работу с документами, их сравнения, сопоставления, учить выделять главное, решать проблемы;</a:t>
            </a:r>
          </a:p>
          <a:p>
            <a:r>
              <a:rPr lang="ru-RU" dirty="0" smtClean="0"/>
              <a:t>- развивать умение строить правильный ответ, аргументировать, отвечать на вопросы.</a:t>
            </a:r>
          </a:p>
          <a:p>
            <a:r>
              <a:rPr lang="ru-RU" dirty="0" smtClean="0"/>
              <a:t>- воспитывать чувство патриотизма.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Ход конференции: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Эпоха после Отечественной войны 1812 г.</a:t>
            </a:r>
          </a:p>
          <a:p>
            <a:pPr lvl="0"/>
            <a:r>
              <a:rPr lang="ru-RU" dirty="0" smtClean="0"/>
              <a:t>Декабристы.</a:t>
            </a:r>
          </a:p>
          <a:p>
            <a:pPr lvl="0"/>
            <a:r>
              <a:rPr lang="ru-RU" dirty="0" smtClean="0"/>
              <a:t>Программы тайных обществ.</a:t>
            </a:r>
          </a:p>
          <a:p>
            <a:pPr lvl="0"/>
            <a:r>
              <a:rPr lang="ru-RU" dirty="0" smtClean="0"/>
              <a:t>Декабрьское восстание 14 декабря 1825 г.</a:t>
            </a:r>
          </a:p>
          <a:p>
            <a:pPr lvl="0"/>
            <a:r>
              <a:rPr lang="ru-RU" dirty="0" smtClean="0"/>
              <a:t>Литературное творчество декабристов.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Что является истинным подвигом декабристов? Как истинный подвиг проявляется в деятельности и творчестве декабристов?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А. Бестужев - о России после 1812 года: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Солдаты роптали на истому ученьями, чисткою, караулами; офицеры - на скудость жалованья и непомерную строгость. Матросы - на черную работу, удвоенную по злоупотреблению, морские офицеры -  на бездействие. Люди с дарованиями жаловались, что им заграждают дорогу по службе, требуя лишь безмолвной покорности, ученый на то, что им не дают учить, молодежь - на препятствия в учении. Словом, во всех углах виделись недовольные лица, на улицах пожимали плечами, везде шептались - все говорили: к чему это приведет? Все элементы были в брожении. Одно лишь правительство беззаботно дремало над вулканом; одни судебные места блаженствовали, ибо только для них Россия была обетованною землею. Лихоимство их взошло до неслыханной степени бесстыдства...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Декабристы. К. Ф. Рылеев</a:t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1026" name="Picture 2" descr="C:\Users\Барбос\Desktop\d34bd99761199d26e4b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2100" y="1556793"/>
            <a:ext cx="3739800" cy="4536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Декабристы. В.К. Кюхельбекер.</a:t>
            </a:r>
            <a:endParaRPr lang="ru-RU" dirty="0"/>
          </a:p>
        </p:txBody>
      </p:sp>
      <p:pic>
        <p:nvPicPr>
          <p:cNvPr id="2050" name="Picture 2" descr="C:\Users\Барбос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3" y="1772816"/>
            <a:ext cx="3888432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Декабристы: Одоевский А.И.</a:t>
            </a:r>
            <a:endParaRPr lang="ru-RU" dirty="0"/>
          </a:p>
        </p:txBody>
      </p:sp>
      <p:pic>
        <p:nvPicPr>
          <p:cNvPr id="1026" name="Picture 2" descr="C:\Users\Барбос\Desktop\0_50ed7_698de20e_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1605" y="1935163"/>
            <a:ext cx="3660790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Декабристы: Бестужев А.А.</a:t>
            </a:r>
            <a:endParaRPr lang="ru-RU" dirty="0"/>
          </a:p>
        </p:txBody>
      </p:sp>
      <p:pic>
        <p:nvPicPr>
          <p:cNvPr id="2050" name="Picture 2" descr="C:\Users\Барбос\Desktop\64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88840"/>
            <a:ext cx="3711069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</TotalTime>
  <Words>341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Истинный подвиг декабристов  в их деятельности и творчестве. Урок-конференция</vt:lpstr>
      <vt:lpstr> Цели урока: </vt:lpstr>
      <vt:lpstr>Ход конференции: </vt:lpstr>
      <vt:lpstr>Проблема</vt:lpstr>
      <vt:lpstr>А. Бестужев - о России после 1812 года: </vt:lpstr>
      <vt:lpstr>Декабристы. К. Ф. Рылеев </vt:lpstr>
      <vt:lpstr>Декабристы. В.К. Кюхельбекер.</vt:lpstr>
      <vt:lpstr>Декабристы: Одоевский А.И.</vt:lpstr>
      <vt:lpstr>Декабристы: Бестужев А.А.</vt:lpstr>
      <vt:lpstr>Декабрьское восстание 14 декабря 1825 г.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Истинный подвиг декабристов  в их деятельности и творчестве. Урок-конференция</dc:title>
  <dc:creator>Барбос</dc:creator>
  <cp:lastModifiedBy>Цифроном</cp:lastModifiedBy>
  <cp:revision>10</cp:revision>
  <dcterms:created xsi:type="dcterms:W3CDTF">2014-04-07T13:45:24Z</dcterms:created>
  <dcterms:modified xsi:type="dcterms:W3CDTF">2017-11-14T09:12:54Z</dcterms:modified>
</cp:coreProperties>
</file>