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DDE7E-234C-474F-9182-AAD1582662B7}" type="datetimeFigureOut">
              <a:rPr lang="ru-RU" smtClean="0"/>
              <a:pPr/>
              <a:t>12.11.2017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75EC0DB-1A1D-4177-81BC-495732ADB24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DDE7E-234C-474F-9182-AAD1582662B7}" type="datetimeFigureOut">
              <a:rPr lang="ru-RU" smtClean="0"/>
              <a:pPr/>
              <a:t>12.11.2017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EC0DB-1A1D-4177-81BC-495732ADB2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DDE7E-234C-474F-9182-AAD1582662B7}" type="datetimeFigureOut">
              <a:rPr lang="ru-RU" smtClean="0"/>
              <a:pPr/>
              <a:t>12.11.2017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EC0DB-1A1D-4177-81BC-495732ADB2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D6DDE7E-234C-474F-9182-AAD1582662B7}" type="datetimeFigureOut">
              <a:rPr lang="ru-RU" smtClean="0"/>
              <a:pPr/>
              <a:t>12.11.2017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975EC0DB-1A1D-4177-81BC-495732ADB24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DDE7E-234C-474F-9182-AAD1582662B7}" type="datetimeFigureOut">
              <a:rPr lang="ru-RU" smtClean="0"/>
              <a:pPr/>
              <a:t>12.11.2017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EC0DB-1A1D-4177-81BC-495732ADB24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DDE7E-234C-474F-9182-AAD1582662B7}" type="datetimeFigureOut">
              <a:rPr lang="ru-RU" smtClean="0"/>
              <a:pPr/>
              <a:t>12.11.2017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EC0DB-1A1D-4177-81BC-495732ADB24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EC0DB-1A1D-4177-81BC-495732ADB24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DDE7E-234C-474F-9182-AAD1582662B7}" type="datetimeFigureOut">
              <a:rPr lang="ru-RU" smtClean="0"/>
              <a:pPr/>
              <a:t>12.11.2017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DDE7E-234C-474F-9182-AAD1582662B7}" type="datetimeFigureOut">
              <a:rPr lang="ru-RU" smtClean="0"/>
              <a:pPr/>
              <a:t>12.11.2017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EC0DB-1A1D-4177-81BC-495732ADB24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DDE7E-234C-474F-9182-AAD1582662B7}" type="datetimeFigureOut">
              <a:rPr lang="ru-RU" smtClean="0"/>
              <a:pPr/>
              <a:t>12.11.2017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EC0DB-1A1D-4177-81BC-495732ADB2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D6DDE7E-234C-474F-9182-AAD1582662B7}" type="datetimeFigureOut">
              <a:rPr lang="ru-RU" smtClean="0"/>
              <a:pPr/>
              <a:t>12.11.2017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75EC0DB-1A1D-4177-81BC-495732ADB24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DDE7E-234C-474F-9182-AAD1582662B7}" type="datetimeFigureOut">
              <a:rPr lang="ru-RU" smtClean="0"/>
              <a:pPr/>
              <a:t>12.11.2017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75EC0DB-1A1D-4177-81BC-495732ADB24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D6DDE7E-234C-474F-9182-AAD1582662B7}" type="datetimeFigureOut">
              <a:rPr lang="ru-RU" smtClean="0"/>
              <a:pPr/>
              <a:t>12.11.2017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975EC0DB-1A1D-4177-81BC-495732ADB24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 К уроку </a:t>
            </a:r>
            <a:r>
              <a:rPr lang="ru-RU" dirty="0" smtClean="0"/>
              <a:t>истории в 6 классе</a:t>
            </a:r>
            <a:r>
              <a:rPr lang="ru-RU" dirty="0" smtClean="0"/>
              <a:t>. Учитель истории МБОУ «</a:t>
            </a:r>
            <a:r>
              <a:rPr lang="ru-RU" dirty="0" err="1" smtClean="0"/>
              <a:t>Щеколдинская</a:t>
            </a:r>
            <a:r>
              <a:rPr lang="ru-RU" dirty="0" smtClean="0"/>
              <a:t> СОШ» </a:t>
            </a:r>
            <a:r>
              <a:rPr lang="ru-RU" dirty="0" err="1" smtClean="0"/>
              <a:t>Тюлегенова</a:t>
            </a:r>
            <a:r>
              <a:rPr lang="ru-RU" smtClean="0"/>
              <a:t> Н.О.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Могущество папской власти. Католическая церковь и еретики.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 Первое сословие.</a:t>
            </a:r>
          </a:p>
          <a:p>
            <a:r>
              <a:rPr lang="ru-RU" dirty="0" smtClean="0"/>
              <a:t>2. Богатство церкви.</a:t>
            </a:r>
          </a:p>
          <a:p>
            <a:r>
              <a:rPr lang="ru-RU" dirty="0" smtClean="0"/>
              <a:t>3. Разделение церкви.</a:t>
            </a:r>
          </a:p>
          <a:p>
            <a:r>
              <a:rPr lang="ru-RU" dirty="0" smtClean="0"/>
              <a:t>4. Борьба пап за светскую власть.</a:t>
            </a:r>
          </a:p>
          <a:p>
            <a:r>
              <a:rPr lang="ru-RU" dirty="0" smtClean="0"/>
              <a:t>5. Против чего выступали еретики, как церковь боролась с еретиками.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5300" dirty="0" smtClean="0"/>
              <a:t/>
            </a:r>
            <a:br>
              <a:rPr lang="ru-RU" sz="5300" dirty="0" smtClean="0"/>
            </a:br>
            <a:r>
              <a:rPr lang="ru-RU" sz="5300" dirty="0" smtClean="0"/>
              <a:t>План урока.</a:t>
            </a:r>
            <a:endParaRPr lang="ru-RU" sz="5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Сословия средневекового общества: первое сословие</a:t>
            </a:r>
            <a:endParaRPr lang="ru-RU" dirty="0"/>
          </a:p>
        </p:txBody>
      </p:sp>
      <p:pic>
        <p:nvPicPr>
          <p:cNvPr id="1026" name="Picture 2" descr="C:\Users\Цифроном\Desktop\1904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1571612"/>
            <a:ext cx="2928958" cy="42148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Второе сословие</a:t>
            </a:r>
            <a:endParaRPr lang="ru-RU" dirty="0"/>
          </a:p>
        </p:txBody>
      </p:sp>
      <p:pic>
        <p:nvPicPr>
          <p:cNvPr id="2050" name="Picture 2" descr="C:\Users\Цифроном\Desktop\slide_2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24000" y="1524000"/>
            <a:ext cx="6096000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Третье сословие</a:t>
            </a:r>
            <a:endParaRPr lang="ru-RU" dirty="0"/>
          </a:p>
        </p:txBody>
      </p:sp>
      <p:pic>
        <p:nvPicPr>
          <p:cNvPr id="3074" name="Picture 2" descr="C:\Users\Цифроном\Desktop\34secula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12600" y="1714488"/>
            <a:ext cx="5759730" cy="35719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67330"/>
          </a:xfrm>
        </p:spPr>
        <p:txBody>
          <a:bodyPr/>
          <a:lstStyle/>
          <a:p>
            <a:r>
              <a:rPr lang="ru-RU" dirty="0" smtClean="0"/>
              <a:t>1. Когда произошел раскол церкви? Какие церкви возникли в этот момент?</a:t>
            </a:r>
          </a:p>
          <a:p>
            <a:r>
              <a:rPr lang="ru-RU" dirty="0" smtClean="0"/>
              <a:t>Почему церковь называли крупнейшим феодалом? </a:t>
            </a:r>
          </a:p>
          <a:p>
            <a:r>
              <a:rPr lang="ru-RU" dirty="0" smtClean="0"/>
              <a:t>Какие еще источники богатства церкви можете назвать? </a:t>
            </a:r>
          </a:p>
          <a:p>
            <a:r>
              <a:rPr lang="ru-RU" dirty="0" smtClean="0"/>
              <a:t>Какие основные сословия жили в средневековом обществе?</a:t>
            </a:r>
          </a:p>
          <a:p>
            <a:r>
              <a:rPr lang="ru-RU" dirty="0" smtClean="0"/>
              <a:t>-Когда папская власть достигла наивысшего могущества?</a:t>
            </a:r>
          </a:p>
          <a:p>
            <a:r>
              <a:rPr lang="ru-RU" dirty="0" smtClean="0"/>
              <a:t>Кто такие еретики? Как церковь боролась </a:t>
            </a:r>
            <a:r>
              <a:rPr lang="ru-RU" smtClean="0"/>
              <a:t>с ними?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Вопросы для повторения: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19</TotalTime>
  <Words>131</Words>
  <Application>Microsoft Office PowerPoint</Application>
  <PresentationFormat>Экран (4:3)</PresentationFormat>
  <Paragraphs>18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Бумажная</vt:lpstr>
      <vt:lpstr>Могущество папской власти. Католическая церковь и еретики.</vt:lpstr>
      <vt:lpstr>  План урока.</vt:lpstr>
      <vt:lpstr>Сословия средневекового общества: первое сословие</vt:lpstr>
      <vt:lpstr>Второе сословие</vt:lpstr>
      <vt:lpstr>Третье сословие</vt:lpstr>
      <vt:lpstr>Вопросы для повторения: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Могущество папской власти. Католическая церковь и еретики.</dc:title>
  <dc:creator>Цифроном</dc:creator>
  <cp:lastModifiedBy>Цифроном</cp:lastModifiedBy>
  <cp:revision>3</cp:revision>
  <dcterms:created xsi:type="dcterms:W3CDTF">2017-11-12T13:47:45Z</dcterms:created>
  <dcterms:modified xsi:type="dcterms:W3CDTF">2017-11-12T14:08:48Z</dcterms:modified>
</cp:coreProperties>
</file>