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6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Полезные ископаемые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  Цели урока:</a:t>
            </a:r>
          </a:p>
          <a:p>
            <a:pPr marL="0" indent="0">
              <a:buNone/>
            </a:pPr>
            <a:r>
              <a:rPr lang="ru-RU" dirty="0" smtClean="0"/>
              <a:t>1. Познакомить детей с полезными ископаемыми, их свойствами, применением.</a:t>
            </a:r>
          </a:p>
          <a:p>
            <a:pPr marL="0" indent="0">
              <a:buNone/>
            </a:pPr>
            <a:r>
              <a:rPr lang="ru-RU" dirty="0" smtClean="0"/>
              <a:t>2. Формировать умение учебного сотрудничества, работать с научным текстом.</a:t>
            </a:r>
          </a:p>
          <a:p>
            <a:pPr marL="0" indent="0">
              <a:buNone/>
            </a:pPr>
            <a:r>
              <a:rPr lang="ru-RU" dirty="0" smtClean="0"/>
              <a:t>3.Развивать умение анализировать, сравнивать, делать выводы, прививать познавательный интерес к предмету путем вовлечения учащихся в исследовательскую работу.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098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работу на уроке!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5052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365104"/>
            <a:ext cx="8435280" cy="165618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Презентация к уроку «Полезные ископаемые» (3 класс) подготовлена учителем МБОУ СОШ №1 Никитиной Н.В.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61572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Оборудование: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Учебники, тетради на печатной основе, толковые словари, физическая карта России , образцы из коллекции полезных ископаемых для начальной школы (</a:t>
            </a:r>
            <a:r>
              <a:rPr lang="ru-RU" dirty="0"/>
              <a:t>нефть</a:t>
            </a:r>
            <a:r>
              <a:rPr lang="ru-RU" dirty="0" smtClean="0"/>
              <a:t> каменный уголь, известняк, глина, песок, гранит), таблицы для заполнения группами и индивидуально.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072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Принципы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Максимальное вовлечение учащихся в активную деятельность на уроке.</a:t>
            </a:r>
          </a:p>
          <a:p>
            <a:pPr>
              <a:buFontTx/>
              <a:buChar char="-"/>
            </a:pPr>
            <a:r>
              <a:rPr lang="ru-RU" dirty="0" smtClean="0"/>
              <a:t>Развитие функции общения на уроке как обеспечение взаимопонимания, побуждения к действию , ощущение эмоционального настроя.</a:t>
            </a:r>
          </a:p>
          <a:p>
            <a:pPr>
              <a:buFontTx/>
              <a:buChar char="-"/>
            </a:pPr>
            <a:r>
              <a:rPr lang="ru-RU" dirty="0" smtClean="0"/>
              <a:t>Групповая форма работы на уроке.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795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424936" cy="4392488"/>
          </a:xfrm>
        </p:spPr>
        <p:txBody>
          <a:bodyPr>
            <a:normAutofit/>
          </a:bodyPr>
          <a:lstStyle/>
          <a:p>
            <a:r>
              <a:rPr lang="ru-RU" dirty="0" smtClean="0"/>
              <a:t>«копать» – разрыхлять;                                     - отваливая землю, делать углубления;                                             - отваливая землю, доставать, извлекать.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0673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3946450"/>
          </a:xfrm>
        </p:spPr>
        <p:txBody>
          <a:bodyPr>
            <a:normAutofit/>
          </a:bodyPr>
          <a:lstStyle/>
          <a:p>
            <a:r>
              <a:rPr lang="ru-RU" dirty="0" smtClean="0"/>
              <a:t>«польза» – выгода, хорошее последствие;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100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496944" cy="54006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 </a:t>
            </a:r>
            <a:r>
              <a:rPr lang="ru-RU" sz="3100" dirty="0" smtClean="0"/>
              <a:t>1. Полезные ископаемые надо всегда «выкапывать» из земли.                                                      2.Дерево является полезным ископаемым.          3. Есть полезные ископаемые, которые         лежат у нас под ногами.                                                                                                   4. Полезные ископаемые могут быть белого цвета.                                                                                        5. Полезные ископаемые могут гореть.                                        6. Полезные ископаемые могут находиться в жидком состоянии.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710150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работы: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Рассмотреть полезное ископаемое, определить название (при  затруднении обратиться к учебнику).</a:t>
            </a:r>
          </a:p>
          <a:p>
            <a:pPr marL="0" indent="0">
              <a:buNone/>
            </a:pPr>
            <a:r>
              <a:rPr lang="ru-RU" dirty="0" smtClean="0"/>
              <a:t>2. Установить свойства полезного ископаемого: твердое или жидкое, прозрачное или непрозрачное, плотное или рыхлое, горючее или нет (при затруднении обратиться к учителю).</a:t>
            </a:r>
          </a:p>
          <a:p>
            <a:pPr marL="0" indent="0">
              <a:buNone/>
            </a:pPr>
            <a:r>
              <a:rPr lang="ru-RU" dirty="0" smtClean="0"/>
              <a:t>3. Подумать, где применяется полезное ископаемое и на каких свойствах основано применение. Заполнить таблицу.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198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280920" cy="34472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Полезные ископаемые – это все природные богатства, которые люди добывают из глубин земли или с ее поверхности и используют в народном хозяйстве.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3565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 (на выбор):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Сообщение о добыче полезных ископаемых.</a:t>
            </a:r>
          </a:p>
          <a:p>
            <a:pPr marL="0" indent="0">
              <a:buNone/>
            </a:pPr>
            <a:r>
              <a:rPr lang="ru-RU" dirty="0" smtClean="0"/>
              <a:t>2. Сообщение об охране полезных ископаемых.</a:t>
            </a:r>
          </a:p>
          <a:p>
            <a:pPr marL="0" indent="0">
              <a:buNone/>
            </a:pPr>
            <a:r>
              <a:rPr lang="ru-RU" dirty="0" smtClean="0"/>
              <a:t>3. Используя энциклопедию, Интернет, подготовить сообщение о не изучаемом на уроке полезном ископаемом.</a:t>
            </a:r>
          </a:p>
          <a:p>
            <a:pPr marL="0" indent="0">
              <a:buNone/>
            </a:pPr>
            <a:r>
              <a:rPr lang="ru-RU" dirty="0" smtClean="0"/>
              <a:t>4. Узнать, есть ли в нашем районе и области полезные ископаемые и как они используются.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4854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380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Полезные ископаемые</vt:lpstr>
      <vt:lpstr>Оборудование:</vt:lpstr>
      <vt:lpstr>Принципы урока:</vt:lpstr>
      <vt:lpstr>«копать» – разрыхлять;                                     - отваливая землю, делать углубления;                                             - отваливая землю, доставать, извлекать.</vt:lpstr>
      <vt:lpstr>«польза» – выгода, хорошее последствие;</vt:lpstr>
      <vt:lpstr> 1. Полезные ископаемые надо всегда «выкапывать» из земли.                                                      2.Дерево является полезным ископаемым.          3. Есть полезные ископаемые, которые         лежат у нас под ногами.                                                                                                   4. Полезные ископаемые могут быть белого цвета.                                                                                        5. Полезные ископаемые могут гореть.                                        6. Полезные ископаемые могут находиться в жидком состоянии.</vt:lpstr>
      <vt:lpstr>План работы:</vt:lpstr>
      <vt:lpstr>Полезные ископаемые – это все природные богатства, которые люди добывают из глубин земли или с ее поверхности и используют в народном хозяйстве. </vt:lpstr>
      <vt:lpstr>Домашнее задание (на выбор):</vt:lpstr>
      <vt:lpstr> Спасибо за работу на уроке!</vt:lpstr>
      <vt:lpstr>Презентация к уроку «Полезные ископаемые» (3 класс) подготовлена учителем МБОУ СОШ №1 Никитиной Н.В.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Полезные ископаемые</dc:title>
  <dc:creator>HOME</dc:creator>
  <cp:lastModifiedBy>HOME</cp:lastModifiedBy>
  <cp:revision>7</cp:revision>
  <dcterms:created xsi:type="dcterms:W3CDTF">2013-09-25T16:55:44Z</dcterms:created>
  <dcterms:modified xsi:type="dcterms:W3CDTF">2013-09-25T18:03:03Z</dcterms:modified>
</cp:coreProperties>
</file>