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0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76" r:id="rId13"/>
    <p:sldId id="275" r:id="rId14"/>
    <p:sldId id="272" r:id="rId15"/>
    <p:sldId id="273" r:id="rId16"/>
    <p:sldId id="26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EC723-2F7F-414E-B0F2-D691BBF2EBCA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9E0A5-4416-4AE7-AC79-D06E3F42D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840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F9E0A5-4416-4AE7-AC79-D06E3F42DAA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00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каждого ребенка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589240"/>
            <a:ext cx="6400800" cy="6229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88841"/>
            <a:ext cx="7620000" cy="358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903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08004" y="404664"/>
            <a:ext cx="4068452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мозг так же восприимчив к тренировке и накачке «мыслительных мускулов», как и тело. Шахматы можно назвать универсальным тренажером для мозга, причем по эффективности им нет аналогов. Игра полностью загружает оба полушария. Мало в какой сфере человеческой деятельности такое возможно.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83839"/>
            <a:ext cx="3633050" cy="465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8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2020-2021 учебного года в нашей школе открыты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группы для занятий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шахматами. В группах занимаются дети 1 – 6 классов.</a:t>
            </a:r>
          </a:p>
          <a:p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2020-2021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учебном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году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школа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получила оборудование за счет средств федерального бюджета для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отделения шахмат в рамках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федерального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проекта "Успех каждого ребенка". </a:t>
            </a:r>
            <a:endParaRPr lang="ru-RU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34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шахмат 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16562"/>
            <a:ext cx="3209404" cy="427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32519"/>
            <a:ext cx="2592288" cy="4055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627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Ребята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школы принимают участие в соревнованиях по шахматам различных уровней (муниципальный, региональный, всероссийский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 очных, и в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дистанционных.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Успехи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отражаются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грамотами,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690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27100" cy="1470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Районные соревнования по шахматам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17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00" y="0"/>
            <a:ext cx="9479360" cy="710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554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9" y="0"/>
            <a:ext cx="9468544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Региональные соревнования по шахматам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53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99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Федеральный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проект </a:t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«Успех каждого ребёнка»</a:t>
            </a:r>
            <a:endParaRPr lang="ru-RU" sz="3600" dirty="0"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2018 г. был утвержден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«Образование», в рамках которого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предусмотрена реализация федерального проекта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«Успех каждого ребенка».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Обращаясь к Федеральному собранию  (01.12.2016 г.), В.В. Путин отмечал: «Каждый ребенок одарен, раскрыть его способности – наша задача. В этом  - успех России».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96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41863" y="404813"/>
            <a:ext cx="4402137" cy="57213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родители хотят, чтобы их дети были добрыми, выросли успешными и счастливыми!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современной школы – это раскрытие способностей каждого ученика, воспитание личности, готовой к жизни в высокотехнологичном, конкурентном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«Успеха каждого ребенка» – выстраивание системы дополнительного образования, создание комплексной модели поддержки талантливых детей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.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79" y="836712"/>
            <a:ext cx="4024915" cy="521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229600" cy="557748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ребёнок должен получить опыт успешных дел, проектов, задумок. Успех даёт уверенность в своих силах. Успех побеждает страх. Успех делает людей победителями. Успех заставляет двигаться к новым вершинам, к победе. Успех невозможно получить просто так, не приложив к этому определенных усилий и стараний. Какая бы область деятельности ни была выбрана ребёнком, необходимо помогать ему в достижении цели. И обязательно праздновать успех с детьми. Ребёнок, который испытал успех, очень отчётливо помнит эти радостные и окрыляющие чувства и радостные эмоции. И, конечно же, он будет стремиться повторить это снова и снова. Запланированный успех — это ступеньки к великим делам.</a:t>
            </a:r>
          </a:p>
          <a:p>
            <a:pPr lvl="0"/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2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к успеху у каждого свой, но главное — это путь, дорога, по которой необходимо пройти. Пройти — значит, быть в движении. Движение — значит, действие. Неслучайно существует такая мудрость: «Под лежачий камень вода не течёт».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ребёнку реализовать себя помогает, созданная в школе, система дополнительного образования</a:t>
            </a:r>
            <a:r>
              <a:rPr lang="ru-RU" sz="2400" dirty="0">
                <a:solidFill>
                  <a:srgbClr val="000000"/>
                </a:solidFill>
                <a:latin typeface="Times New Roman, serif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7630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4000" b="1" dirty="0">
                <a:solidFill>
                  <a:prstClr val="black"/>
                </a:solidFill>
                <a:ea typeface="+mn-ea"/>
                <a:cs typeface="+mn-cs"/>
              </a:rPr>
              <a:t>«</a:t>
            </a:r>
            <a:r>
              <a:rPr lang="ru-RU" sz="4000" dirty="0">
                <a:solidFill>
                  <a:prstClr val="black"/>
                </a:solidFill>
                <a:ea typeface="+mn-ea"/>
                <a:cs typeface="+mn-cs"/>
              </a:rPr>
              <a:t>Шахматы – верный путь к успеху» 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6732240" cy="50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194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476672"/>
            <a:ext cx="8229600" cy="59046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Шахматы –  это вид спорта, который помогает расширить круг общения детей, предоставляет им возможность самовыражения, способствует развитию логики,  мышления, концентрации внимания, воспитанию воли. Экспериментально подтверждено, что у детей, вовлеченных в волшебный мир шахмат в раннем возрасте, лучшая успеваемость в школе, особенно по точным наукам. Мы предполагаем, что организация занятий шахматами позволит решить  комплекс задач по формированию у детей интереса к определенному виду спорта – шахматам. Шахматы энергично внедряются в школах за рубежом: В США, Испании, Венгрии, Италии, Голландии, Швеции, Израиле, Аргентине, Мексике, Исландии, Индии и т. д</a:t>
            </a:r>
            <a:r>
              <a:rPr lang="ru-RU" dirty="0">
                <a:solidFill>
                  <a:srgbClr val="000000"/>
                </a:solidFill>
                <a:latin typeface="Helvetica"/>
                <a:ea typeface="Calibri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42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59832" y="404664"/>
            <a:ext cx="52920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Многие известные шахматисты подчеркивают пользу обязательного изучения шахмат. Вот как, например, писал об этом Капабланка: «Шахматы – нечто большее, чем просто игра. Это интеллектуальное времяпровождение, в котором есть определенные художественные свойства и много элементов научного… Я считаю, что шахматы следовало бы включить в школьные программы во всех странах. В возрасте десяти лет школьники должны начинать изучение шахмат по программе, которая бы учитывала их возраст и одаренность».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20" y="1628800"/>
            <a:ext cx="2547429" cy="358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66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87025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Шахматы активно формируют способность к логическому мышлению. Эта древняя игра открывает новые горизонты познания, создает положительную мотивацию учения, активно формирует личность и является особым видом творческой деятельности. Регулярные занятия шахматами могут влиять на общее 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ребенка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его жизненную активность, противостояние стрессовым ситуациям, наибольшее раскрытие природных способностей.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249" y="3534013"/>
            <a:ext cx="6244580" cy="274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821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186</Words>
  <Application>Microsoft Office PowerPoint</Application>
  <PresentationFormat>Экран (4:3)</PresentationFormat>
  <Paragraphs>25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Успех каждого ребенка</vt:lpstr>
      <vt:lpstr>Федеральный проект   «Успех каждого ребёнка»</vt:lpstr>
      <vt:lpstr>Презентация PowerPoint</vt:lpstr>
      <vt:lpstr>Презентация PowerPoint</vt:lpstr>
      <vt:lpstr>Презентация PowerPoint</vt:lpstr>
      <vt:lpstr>«Шахматы – верный путь к успеху»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Кабинет шахмат </vt:lpstr>
      <vt:lpstr>Презентация PowerPoint</vt:lpstr>
      <vt:lpstr>Районные соревнования по шахматам</vt:lpstr>
      <vt:lpstr>Презентация PowerPoint</vt:lpstr>
      <vt:lpstr>Региональные соревнования по шахматам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Успех каждого ребенка</dc:title>
  <dc:creator>zorge</dc:creator>
  <cp:lastModifiedBy>пк</cp:lastModifiedBy>
  <cp:revision>18</cp:revision>
  <dcterms:created xsi:type="dcterms:W3CDTF">2021-11-24T19:30:36Z</dcterms:created>
  <dcterms:modified xsi:type="dcterms:W3CDTF">2021-11-26T06:07:17Z</dcterms:modified>
</cp:coreProperties>
</file>